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1.xml" ContentType="application/vnd.openxmlformats-officedocument.presentationml.slide+xml"/>
  <Override PartName="/ppt/presentation.xml" ContentType="application/vnd.openxmlformats-officedocument.presentationml.presentation.main+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63.xml" ContentType="application/vnd.openxmlformats-officedocument.presentationml.slideLayout+xml"/>
  <Override PartName="/ppt/slideMasters/slideMaster1.xml" ContentType="application/vnd.openxmlformats-officedocument.presentationml.slideMaster+xml"/>
  <Override PartName="/ppt/slideLayouts/slideLayout56.xml" ContentType="application/vnd.openxmlformats-officedocument.presentationml.slideLayout+xml"/>
  <Override PartName="/ppt/slideLayouts/slideLayout54.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55.xml" ContentType="application/vnd.openxmlformats-officedocument.presentationml.slideLayout+xml"/>
  <Override PartName="/ppt/slideLayouts/slideLayout3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6.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848" r:id="rId2"/>
    <p:sldMasterId id="2147483866" r:id="rId3"/>
    <p:sldMasterId id="2147483884" r:id="rId4"/>
  </p:sldMasterIdLst>
  <p:notesMasterIdLst>
    <p:notesMasterId r:id="rId16"/>
  </p:notesMasterIdLst>
  <p:handoutMasterIdLst>
    <p:handoutMasterId r:id="rId17"/>
  </p:handoutMasterIdLst>
  <p:sldIdLst>
    <p:sldId id="256" r:id="rId5"/>
    <p:sldId id="259" r:id="rId6"/>
    <p:sldId id="265" r:id="rId7"/>
    <p:sldId id="264" r:id="rId8"/>
    <p:sldId id="258" r:id="rId9"/>
    <p:sldId id="266" r:id="rId10"/>
    <p:sldId id="267" r:id="rId11"/>
    <p:sldId id="261" r:id="rId12"/>
    <p:sldId id="273" r:id="rId13"/>
    <p:sldId id="272" r:id="rId14"/>
    <p:sldId id="269" r:id="rId15"/>
  </p:sldIdLst>
  <p:sldSz cx="9144000" cy="5143500" type="screen16x9"/>
  <p:notesSz cx="6858000" cy="9144000"/>
  <p:defaultTex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DBD96F8-5039-9340-9163-A06C61605A66}">
          <p14:sldIdLst>
            <p14:sldId id="256"/>
            <p14:sldId id="259"/>
            <p14:sldId id="265"/>
            <p14:sldId id="264"/>
            <p14:sldId id="258"/>
            <p14:sldId id="266"/>
            <p14:sldId id="267"/>
            <p14:sldId id="261"/>
            <p14:sldId id="273"/>
            <p14:sldId id="272"/>
            <p14:sldId id="269"/>
          </p14:sldIdLst>
        </p14:section>
        <p14:section name="Section sans titre" id="{ADA346DD-6B59-5342-A6BA-D79AB670E0E9}">
          <p14:sldIdLst/>
        </p14:section>
      </p14:sectionLst>
    </p:ext>
    <p:ext uri="{EFAFB233-063F-42B5-8137-9DF3F51BA10A}">
      <p15:sldGuideLst xmlns:p15="http://schemas.microsoft.com/office/powerpoint/2012/main">
        <p15:guide id="1" orient="horz" pos="2103" userDrawn="1">
          <p15:clr>
            <a:srgbClr val="A4A3A4"/>
          </p15:clr>
        </p15:guide>
        <p15:guide id="2" orient="horz" pos="750" userDrawn="1">
          <p15:clr>
            <a:srgbClr val="A4A3A4"/>
          </p15:clr>
        </p15:guide>
        <p15:guide id="3" orient="horz" pos="1451" userDrawn="1">
          <p15:clr>
            <a:srgbClr val="A4A3A4"/>
          </p15:clr>
        </p15:guide>
        <p15:guide id="4" orient="horz" pos="1706" userDrawn="1">
          <p15:clr>
            <a:srgbClr val="A4A3A4"/>
          </p15:clr>
        </p15:guide>
        <p15:guide id="5" orient="horz" pos="1845" userDrawn="1">
          <p15:clr>
            <a:srgbClr val="A4A3A4"/>
          </p15:clr>
        </p15:guide>
        <p15:guide id="6" orient="horz" pos="2515" userDrawn="1">
          <p15:clr>
            <a:srgbClr val="A4A3A4"/>
          </p15:clr>
        </p15:guide>
        <p15:guide id="7"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271D"/>
    <a:srgbClr val="FFFFFF"/>
    <a:srgbClr val="326A3C"/>
    <a:srgbClr val="71BF93"/>
    <a:srgbClr val="16271D"/>
    <a:srgbClr val="000000"/>
    <a:srgbClr val="0099CC"/>
    <a:srgbClr val="6868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62" autoAdjust="0"/>
    <p:restoredTop sz="94628" autoAdjust="0"/>
  </p:normalViewPr>
  <p:slideViewPr>
    <p:cSldViewPr snapToGrid="0" snapToObjects="1">
      <p:cViewPr varScale="1">
        <p:scale>
          <a:sx n="144" d="100"/>
          <a:sy n="144" d="100"/>
        </p:scale>
        <p:origin x="246" y="114"/>
      </p:cViewPr>
      <p:guideLst>
        <p:guide orient="horz" pos="2103"/>
        <p:guide orient="horz" pos="750"/>
        <p:guide orient="horz" pos="1451"/>
        <p:guide orient="horz" pos="1706"/>
        <p:guide orient="horz" pos="1845"/>
        <p:guide orient="horz" pos="2515"/>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84" d="100"/>
          <a:sy n="84" d="100"/>
        </p:scale>
        <p:origin x="-18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3.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ustomXml" Target="../customXml/item2.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F8C321B-3C02-DA4E-84ED-36C54A365C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5250FCEC-EA78-5948-9AA1-767CEDC493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5C3408-F14B-6243-A67C-1A43D216E679}" type="datetimeFigureOut">
              <a:rPr lang="fr-FR" smtClean="0"/>
              <a:t>16/10/2024</a:t>
            </a:fld>
            <a:endParaRPr lang="fr-FR"/>
          </a:p>
        </p:txBody>
      </p:sp>
      <p:sp>
        <p:nvSpPr>
          <p:cNvPr id="4" name="Espace réservé du pied de page 3">
            <a:extLst>
              <a:ext uri="{FF2B5EF4-FFF2-40B4-BE49-F238E27FC236}">
                <a16:creationId xmlns:a16="http://schemas.microsoft.com/office/drawing/2014/main" id="{9DDD97BF-F93D-4F4B-870D-7B4209D278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3CC7D33A-92A2-6B48-8A42-B303E68D55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930E5B-A810-2446-8AE1-6E83D60A2670}" type="slidenum">
              <a:rPr lang="fr-FR" smtClean="0"/>
              <a:t>‹N°›</a:t>
            </a:fld>
            <a:endParaRPr lang="fr-FR"/>
          </a:p>
        </p:txBody>
      </p:sp>
    </p:spTree>
    <p:extLst>
      <p:ext uri="{BB962C8B-B14F-4D97-AF65-F5344CB8AC3E}">
        <p14:creationId xmlns:p14="http://schemas.microsoft.com/office/powerpoint/2010/main" val="865595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AB25A-88E4-CA42-966B-F8834295D2B7}" type="datetimeFigureOut">
              <a:rPr lang="fr-FR" smtClean="0"/>
              <a:t>16/10/2024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A6D44B-BB10-564A-98D3-C3170349BAAD}" type="slidenum">
              <a:rPr lang="fr-FR" smtClean="0"/>
              <a:t>‹N°›</a:t>
            </a:fld>
            <a:endParaRPr lang="fr-FR"/>
          </a:p>
        </p:txBody>
      </p:sp>
    </p:spTree>
    <p:extLst>
      <p:ext uri="{BB962C8B-B14F-4D97-AF65-F5344CB8AC3E}">
        <p14:creationId xmlns:p14="http://schemas.microsoft.com/office/powerpoint/2010/main" val="3368034915"/>
      </p:ext>
    </p:extLst>
  </p:cSld>
  <p:clrMap bg1="lt1" tx1="dk1" bg2="lt2" tx2="dk2" accent1="accent1" accent2="accent2" accent3="accent3" accent4="accent4" accent5="accent5" accent6="accent6" hlink="hlink" folHlink="folHlink"/>
  <p:notesStyle>
    <a:lvl1pPr marL="0" algn="l" defTabSz="914355" rtl="0" eaLnBrk="1" latinLnBrk="0" hangingPunct="1">
      <a:defRPr sz="1200" kern="1200">
        <a:solidFill>
          <a:schemeClr val="tx1"/>
        </a:solidFill>
        <a:latin typeface="+mn-lt"/>
        <a:ea typeface="+mn-ea"/>
        <a:cs typeface="+mn-cs"/>
      </a:defRPr>
    </a:lvl1pPr>
    <a:lvl2pPr marL="457178" algn="l" defTabSz="914355" rtl="0" eaLnBrk="1" latinLnBrk="0" hangingPunct="1">
      <a:defRPr sz="1200" kern="1200">
        <a:solidFill>
          <a:schemeClr val="tx1"/>
        </a:solidFill>
        <a:latin typeface="+mn-lt"/>
        <a:ea typeface="+mn-ea"/>
        <a:cs typeface="+mn-cs"/>
      </a:defRPr>
    </a:lvl2pPr>
    <a:lvl3pPr marL="914355" algn="l" defTabSz="914355" rtl="0" eaLnBrk="1" latinLnBrk="0" hangingPunct="1">
      <a:defRPr sz="1200" kern="1200">
        <a:solidFill>
          <a:schemeClr val="tx1"/>
        </a:solidFill>
        <a:latin typeface="+mn-lt"/>
        <a:ea typeface="+mn-ea"/>
        <a:cs typeface="+mn-cs"/>
      </a:defRPr>
    </a:lvl3pPr>
    <a:lvl4pPr marL="1371532" algn="l" defTabSz="914355" rtl="0" eaLnBrk="1" latinLnBrk="0" hangingPunct="1">
      <a:defRPr sz="1200" kern="1200">
        <a:solidFill>
          <a:schemeClr val="tx1"/>
        </a:solidFill>
        <a:latin typeface="+mn-lt"/>
        <a:ea typeface="+mn-ea"/>
        <a:cs typeface="+mn-cs"/>
      </a:defRPr>
    </a:lvl4pPr>
    <a:lvl5pPr marL="1828709" algn="l" defTabSz="914355" rtl="0" eaLnBrk="1" latinLnBrk="0" hangingPunct="1">
      <a:defRPr sz="1200" kern="1200">
        <a:solidFill>
          <a:schemeClr val="tx1"/>
        </a:solidFill>
        <a:latin typeface="+mn-lt"/>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4" algn="l" defTabSz="914355" rtl="0" eaLnBrk="1" latinLnBrk="0" hangingPunct="1">
      <a:defRPr sz="1200" kern="1200">
        <a:solidFill>
          <a:schemeClr val="tx1"/>
        </a:solidFill>
        <a:latin typeface="+mn-lt"/>
        <a:ea typeface="+mn-ea"/>
        <a:cs typeface="+mn-cs"/>
      </a:defRPr>
    </a:lvl7pPr>
    <a:lvl8pPr marL="3200240" algn="l" defTabSz="914355" rtl="0" eaLnBrk="1" latinLnBrk="0" hangingPunct="1">
      <a:defRPr sz="1200" kern="1200">
        <a:solidFill>
          <a:schemeClr val="tx1"/>
        </a:solidFill>
        <a:latin typeface="+mn-lt"/>
        <a:ea typeface="+mn-ea"/>
        <a:cs typeface="+mn-cs"/>
      </a:defRPr>
    </a:lvl8pPr>
    <a:lvl9pPr marL="3657418" algn="l" defTabSz="91435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 powerpoint">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691"/>
            <a:ext cx="9144000" cy="46960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427892" y="2110323"/>
            <a:ext cx="8524721" cy="812530"/>
          </a:xfrm>
          <a:prstGeom prst="rect">
            <a:avLst/>
          </a:prstGeom>
        </p:spPr>
        <p:txBody>
          <a:bodyPr anchor="b" anchorCtr="0">
            <a:noAutofit/>
          </a:bodyPr>
          <a:lstStyle>
            <a:lvl1pPr algn="l">
              <a:defRPr sz="2600" b="1" cap="all" baseline="0">
                <a:solidFill>
                  <a:schemeClr val="bg1"/>
                </a:solidFill>
              </a:defRPr>
            </a:lvl1pPr>
          </a:lstStyle>
          <a:p>
            <a:r>
              <a:rPr lang="en-GB" noProof="0" dirty="0" smtClean="0"/>
              <a:t>MODIFY THE TITLE</a:t>
            </a:r>
            <a:endParaRPr lang="en-GB" noProof="0" dirty="0"/>
          </a:p>
        </p:txBody>
      </p:sp>
      <p:sp>
        <p:nvSpPr>
          <p:cNvPr id="3" name="Subtitle 2"/>
          <p:cNvSpPr>
            <a:spLocks noGrp="1"/>
          </p:cNvSpPr>
          <p:nvPr>
            <p:ph type="subTitle" idx="1" hasCustomPrompt="1"/>
          </p:nvPr>
        </p:nvSpPr>
        <p:spPr>
          <a:xfrm>
            <a:off x="427893" y="2959895"/>
            <a:ext cx="8524720"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dirty="0" smtClean="0"/>
              <a:t>MODIFY THE </a:t>
            </a:r>
            <a:r>
              <a:rPr lang="en-GB" noProof="0" dirty="0" smtClean="0"/>
              <a:t>SUBTITLE</a:t>
            </a:r>
            <a:endParaRPr lang="en-GB" noProof="0" dirty="0"/>
          </a:p>
        </p:txBody>
      </p:sp>
      <p:cxnSp>
        <p:nvCxnSpPr>
          <p:cNvPr id="14" name="Connecteur droit 13">
            <a:extLst>
              <a:ext uri="{FF2B5EF4-FFF2-40B4-BE49-F238E27FC236}">
                <a16:creationId xmlns:a16="http://schemas.microsoft.com/office/drawing/2014/main" id="{13DBCDC0-9366-494B-A426-F2F7C6FD3CFF}"/>
              </a:ext>
            </a:extLst>
          </p:cNvPr>
          <p:cNvCxnSpPr/>
          <p:nvPr userDrawn="1"/>
        </p:nvCxnSpPr>
        <p:spPr>
          <a:xfrm>
            <a:off x="3897923" y="0"/>
            <a:ext cx="0" cy="2080846"/>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25" name="Slide Number Placeholder 5">
            <a:extLst>
              <a:ext uri="{FF2B5EF4-FFF2-40B4-BE49-F238E27FC236}">
                <a16:creationId xmlns:a16="http://schemas.microsoft.com/office/drawing/2014/main" id="{ACE4C824-7E57-3C41-8B38-BE3896413E34}"/>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10" name="Espace réservé du pied de page 3">
            <a:extLst>
              <a:ext uri="{FF2B5EF4-FFF2-40B4-BE49-F238E27FC236}">
                <a16:creationId xmlns:a16="http://schemas.microsoft.com/office/drawing/2014/main" id="{D5F2CE03-CC3F-1343-B851-00D6965C6EA2}"/>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fr-FR" smtClean="0"/>
              <a:t>Not referenced</a:t>
            </a:r>
            <a:endParaRPr lang="fr-FR" dirty="0"/>
          </a:p>
        </p:txBody>
      </p:sp>
      <p:sp>
        <p:nvSpPr>
          <p:cNvPr id="11" name="Espace réservé de la date 4">
            <a:extLst>
              <a:ext uri="{FF2B5EF4-FFF2-40B4-BE49-F238E27FC236}">
                <a16:creationId xmlns:a16="http://schemas.microsoft.com/office/drawing/2014/main" id="{C705D11E-1D52-CD41-B20A-B38047EC47D4}"/>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0E086E17-0109-4293-8FD4-8977643D0507}" type="datetime1">
              <a:rPr lang="en-GB" smtClean="0"/>
              <a:t>16/10/2024</a:t>
            </a:fld>
            <a:endParaRPr lang="fr-FR" dirty="0"/>
          </a:p>
        </p:txBody>
      </p:sp>
      <p:pic>
        <p:nvPicPr>
          <p:cNvPr id="1026" name="Picture 2" descr="D:\Users\lecheva1\Desktop\Communication\Societe\Logo\White version\logo Thales Alenia Space-Leonardo-toutBlanc-01.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5260" t="24238" r="15710" b="21995"/>
          <a:stretch/>
        </p:blipFill>
        <p:spPr bwMode="auto">
          <a:xfrm>
            <a:off x="386684" y="277352"/>
            <a:ext cx="1804394" cy="7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60512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297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contenu 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A7E1C80-C94E-5349-A183-CA7658D3BDEE}"/>
              </a:ext>
            </a:extLst>
          </p:cNvPr>
          <p:cNvSpPr/>
          <p:nvPr userDrawn="1"/>
        </p:nvSpPr>
        <p:spPr>
          <a:xfrm>
            <a:off x="2" y="0"/>
            <a:ext cx="5396089" cy="4716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40" name="Slide Number Placeholder 5">
            <a:extLst>
              <a:ext uri="{FF2B5EF4-FFF2-40B4-BE49-F238E27FC236}">
                <a16:creationId xmlns:a16="http://schemas.microsoft.com/office/drawing/2014/main" id="{DE95F969-5AB7-514E-A893-789171238E43}"/>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0" name="Espace réservé du pied de page 3">
            <a:extLst>
              <a:ext uri="{FF2B5EF4-FFF2-40B4-BE49-F238E27FC236}">
                <a16:creationId xmlns:a16="http://schemas.microsoft.com/office/drawing/2014/main" id="{AA1A8D60-40D8-AB47-9E5C-ECCF0B87CA39}"/>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3" name="Espace réservé de la date 4">
            <a:extLst>
              <a:ext uri="{FF2B5EF4-FFF2-40B4-BE49-F238E27FC236}">
                <a16:creationId xmlns:a16="http://schemas.microsoft.com/office/drawing/2014/main" id="{E431D199-7EEE-9F4D-A74B-4A26D97B2DE9}"/>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1E3742C0-4924-41F7-9415-0375A63D5515}" type="datetime1">
              <a:rPr lang="en-GB" noProof="0" smtClean="0"/>
              <a:t>16/10/2024</a:t>
            </a:fld>
            <a:endParaRPr lang="en-GB" noProof="0" dirty="0"/>
          </a:p>
        </p:txBody>
      </p:sp>
      <p:sp>
        <p:nvSpPr>
          <p:cNvPr id="28" name="Content Placeholder 2">
            <a:extLst>
              <a:ext uri="{FF2B5EF4-FFF2-40B4-BE49-F238E27FC236}">
                <a16:creationId xmlns:a16="http://schemas.microsoft.com/office/drawing/2014/main" id="{B564B56E-FFB1-244B-AD2D-7C764E0C0CE2}"/>
              </a:ext>
            </a:extLst>
          </p:cNvPr>
          <p:cNvSpPr>
            <a:spLocks noGrp="1"/>
          </p:cNvSpPr>
          <p:nvPr>
            <p:ph idx="19" hasCustomPrompt="1"/>
          </p:nvPr>
        </p:nvSpPr>
        <p:spPr>
          <a:xfrm>
            <a:off x="5461348" y="3965279"/>
            <a:ext cx="809664" cy="215444"/>
          </a:xfrm>
          <a:prstGeom prst="rect">
            <a:avLst/>
          </a:prstGeom>
        </p:spPr>
        <p:txBody>
          <a:bodyPr wrap="square" anchor="b" anchorCtr="0">
            <a:spAutoFit/>
          </a:bodyPr>
          <a:lstStyle>
            <a:lvl1pPr marL="0" indent="0" algn="r">
              <a:buFontTx/>
              <a:buNone/>
              <a:defRPr sz="800" cap="none" baseline="0">
                <a:solidFill>
                  <a:schemeClr val="tx1"/>
                </a:solidFill>
              </a:defRPr>
            </a:lvl1pPr>
          </a:lstStyle>
          <a:p>
            <a:pPr lvl="0"/>
            <a:r>
              <a:rPr lang="en-GB" noProof="0" dirty="0" smtClean="0"/>
              <a:t>Legend</a:t>
            </a:r>
            <a:endParaRPr lang="en-GB" noProof="0" dirty="0"/>
          </a:p>
        </p:txBody>
      </p:sp>
      <p:sp>
        <p:nvSpPr>
          <p:cNvPr id="29" name="Content Placeholder 2">
            <a:extLst>
              <a:ext uri="{FF2B5EF4-FFF2-40B4-BE49-F238E27FC236}">
                <a16:creationId xmlns:a16="http://schemas.microsoft.com/office/drawing/2014/main" id="{C90EC18A-AD29-064E-A100-485DB10308BD}"/>
              </a:ext>
            </a:extLst>
          </p:cNvPr>
          <p:cNvSpPr>
            <a:spLocks noGrp="1"/>
          </p:cNvSpPr>
          <p:nvPr>
            <p:ph idx="21" hasCustomPrompt="1"/>
          </p:nvPr>
        </p:nvSpPr>
        <p:spPr>
          <a:xfrm>
            <a:off x="5461348" y="1478953"/>
            <a:ext cx="809664" cy="215444"/>
          </a:xfrm>
          <a:prstGeom prst="rect">
            <a:avLst/>
          </a:prstGeom>
        </p:spPr>
        <p:txBody>
          <a:bodyPr wrap="square" anchor="b" anchorCtr="0">
            <a:spAutoFit/>
          </a:bodyPr>
          <a:lstStyle>
            <a:lvl1pPr marL="0" indent="0" algn="r">
              <a:buFontTx/>
              <a:buNone/>
              <a:defRPr sz="800" cap="none" baseline="0">
                <a:solidFill>
                  <a:schemeClr val="tx1"/>
                </a:solidFill>
                <a:latin typeface="Arial" panose="020B0604020202020204" pitchFamily="34" charset="0"/>
              </a:defRPr>
            </a:lvl1pPr>
          </a:lstStyle>
          <a:p>
            <a:pPr lvl="0"/>
            <a:r>
              <a:rPr lang="en-GB" noProof="0" dirty="0" smtClean="0"/>
              <a:t>Legend</a:t>
            </a:r>
            <a:endParaRPr lang="en-GB" noProof="0" dirty="0"/>
          </a:p>
        </p:txBody>
      </p:sp>
      <p:sp>
        <p:nvSpPr>
          <p:cNvPr id="30" name="Content Placeholder 2">
            <a:extLst>
              <a:ext uri="{FF2B5EF4-FFF2-40B4-BE49-F238E27FC236}">
                <a16:creationId xmlns:a16="http://schemas.microsoft.com/office/drawing/2014/main" id="{CB656A85-52F9-0E43-B742-91EF27CC54AD}"/>
              </a:ext>
            </a:extLst>
          </p:cNvPr>
          <p:cNvSpPr>
            <a:spLocks noGrp="1"/>
          </p:cNvSpPr>
          <p:nvPr>
            <p:ph idx="22" hasCustomPrompt="1"/>
          </p:nvPr>
        </p:nvSpPr>
        <p:spPr>
          <a:xfrm>
            <a:off x="5461348" y="2728271"/>
            <a:ext cx="809664" cy="215444"/>
          </a:xfrm>
          <a:prstGeom prst="rect">
            <a:avLst/>
          </a:prstGeom>
        </p:spPr>
        <p:txBody>
          <a:bodyPr wrap="square" anchor="b" anchorCtr="0">
            <a:spAutoFit/>
          </a:bodyPr>
          <a:lstStyle>
            <a:lvl1pPr marL="0" indent="0" algn="r">
              <a:buFontTx/>
              <a:buNone/>
              <a:defRPr sz="800" cap="none" baseline="0">
                <a:solidFill>
                  <a:schemeClr val="tx1"/>
                </a:solidFill>
                <a:latin typeface="Arial" panose="020B0604020202020204" pitchFamily="34" charset="0"/>
              </a:defRPr>
            </a:lvl1pPr>
          </a:lstStyle>
          <a:p>
            <a:pPr lvl="0"/>
            <a:r>
              <a:rPr lang="en-GB" noProof="0" dirty="0" smtClean="0"/>
              <a:t>Legend</a:t>
            </a:r>
            <a:endParaRPr lang="en-GB" noProof="0" dirty="0"/>
          </a:p>
        </p:txBody>
      </p:sp>
      <p:sp>
        <p:nvSpPr>
          <p:cNvPr id="22" name="Espace réservé du texte 4">
            <a:extLst>
              <a:ext uri="{FF2B5EF4-FFF2-40B4-BE49-F238E27FC236}">
                <a16:creationId xmlns:a16="http://schemas.microsoft.com/office/drawing/2014/main" id="{04A1BA02-D7C0-D442-B0C5-6A9B2746EEAC}"/>
              </a:ext>
            </a:extLst>
          </p:cNvPr>
          <p:cNvSpPr>
            <a:spLocks noGrp="1"/>
          </p:cNvSpPr>
          <p:nvPr>
            <p:ph type="body" sz="quarter" idx="23" hasCustomPrompt="1"/>
          </p:nvPr>
        </p:nvSpPr>
        <p:spPr>
          <a:xfrm>
            <a:off x="419100" y="638175"/>
            <a:ext cx="4816318" cy="3905250"/>
          </a:xfrm>
          <a:prstGeom prst="rect">
            <a:avLst/>
          </a:prstGeom>
        </p:spPr>
        <p:txBody>
          <a:bodyPr/>
          <a:lstStyle>
            <a:lvl1pPr>
              <a:lnSpc>
                <a:spcPct val="100000"/>
              </a:lnSpc>
              <a:spcAft>
                <a:spcPts val="300"/>
              </a:spcAft>
              <a:defRPr>
                <a:solidFill>
                  <a:schemeClr val="bg2">
                    <a:lumMod val="60000"/>
                    <a:lumOff val="40000"/>
                  </a:schemeClr>
                </a:solidFill>
              </a:defRPr>
            </a:lvl1pPr>
            <a:lvl2pPr marL="180975" indent="-176213">
              <a:lnSpc>
                <a:spcPct val="100000"/>
              </a:lnSpc>
              <a:spcAft>
                <a:spcPts val="300"/>
              </a:spcAft>
              <a:defRPr>
                <a:solidFill>
                  <a:schemeClr val="bg1"/>
                </a:solidFill>
              </a:defRPr>
            </a:lvl2pPr>
            <a:lvl3pPr marL="341313" indent="-157163">
              <a:lnSpc>
                <a:spcPct val="100000"/>
              </a:lnSpc>
              <a:spcAft>
                <a:spcPts val="300"/>
              </a:spcAft>
              <a:defRPr>
                <a:solidFill>
                  <a:schemeClr val="bg1"/>
                </a:solidFill>
              </a:defRPr>
            </a:lvl3pPr>
            <a:lvl4pPr marL="466725" indent="-138113">
              <a:lnSpc>
                <a:spcPct val="100000"/>
              </a:lnSpc>
              <a:spcAft>
                <a:spcPts val="0"/>
              </a:spcAft>
              <a:buClr>
                <a:srgbClr val="FFFFFF"/>
              </a:buClr>
              <a:buFont typeface="Arial" panose="020B0604020202020204" pitchFamily="34" charset="0"/>
              <a:buChar char="•"/>
              <a:tabLst/>
              <a:defRPr>
                <a:solidFill>
                  <a:schemeClr val="bg1"/>
                </a:solidFill>
              </a:defRPr>
            </a:lvl4pPr>
            <a:lvl5pPr marL="611188" indent="-144463">
              <a:lnSpc>
                <a:spcPct val="100000"/>
              </a:lnSpc>
              <a:spcAft>
                <a:spcPts val="0"/>
              </a:spcAft>
              <a:buClr>
                <a:schemeClr val="bg1"/>
              </a:buClr>
              <a:buFont typeface="Police système"/>
              <a:buChar char="-"/>
              <a:tabLst/>
              <a:defRPr sz="1000" baseline="0">
                <a:solidFill>
                  <a:schemeClr val="bg1"/>
                </a:solidFill>
              </a:defRPr>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
        <p:nvSpPr>
          <p:cNvPr id="15" name="Titre 1"/>
          <p:cNvSpPr>
            <a:spLocks noGrp="1"/>
          </p:cNvSpPr>
          <p:nvPr>
            <p:ph type="title" hasCustomPrompt="1"/>
          </p:nvPr>
        </p:nvSpPr>
        <p:spPr>
          <a:xfrm>
            <a:off x="405759" y="112661"/>
            <a:ext cx="4829659" cy="370037"/>
          </a:xfrm>
        </p:spPr>
        <p:txBody>
          <a:bodyPr/>
          <a:lstStyle>
            <a:lvl1pPr>
              <a:defRPr>
                <a:solidFill>
                  <a:schemeClr val="bg1"/>
                </a:solidFill>
              </a:defRPr>
            </a:lvl1pPr>
          </a:lstStyle>
          <a:p>
            <a:pPr lvl="0"/>
            <a:r>
              <a:rPr lang="en-GB" noProof="0" dirty="0" smtClean="0"/>
              <a:t>MODIFY THE TITLE</a:t>
            </a:r>
            <a:endParaRPr lang="en-GB" noProof="0" dirty="0"/>
          </a:p>
        </p:txBody>
      </p:sp>
    </p:spTree>
    <p:extLst>
      <p:ext uri="{BB962C8B-B14F-4D97-AF65-F5344CB8AC3E}">
        <p14:creationId xmlns:p14="http://schemas.microsoft.com/office/powerpoint/2010/main" val="326326379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112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6">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90CEFFF-9EE5-3F40-AC1C-4A26C8FCFC5C}"/>
              </a:ext>
            </a:extLst>
          </p:cNvPr>
          <p:cNvSpPr/>
          <p:nvPr userDrawn="1"/>
        </p:nvSpPr>
        <p:spPr>
          <a:xfrm>
            <a:off x="5397337" y="0"/>
            <a:ext cx="3746665" cy="4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lvl1pPr>
          </a:lstStyle>
          <a:p>
            <a:r>
              <a:rPr lang="en-GB" noProof="0" dirty="0" err="1" smtClean="0"/>
              <a:t>Icture</a:t>
            </a:r>
            <a:endParaRPr lang="en-GB" noProof="0" dirty="0"/>
          </a:p>
        </p:txBody>
      </p:sp>
      <p:sp>
        <p:nvSpPr>
          <p:cNvPr id="28" name="Content Placeholder 2">
            <a:extLst>
              <a:ext uri="{FF2B5EF4-FFF2-40B4-BE49-F238E27FC236}">
                <a16:creationId xmlns:a16="http://schemas.microsoft.com/office/drawing/2014/main" id="{058D8DFB-CA68-914F-8E01-44E48F6A32E6}"/>
              </a:ext>
            </a:extLst>
          </p:cNvPr>
          <p:cNvSpPr>
            <a:spLocks noGrp="1"/>
          </p:cNvSpPr>
          <p:nvPr>
            <p:ph idx="18" hasCustomPrompt="1"/>
          </p:nvPr>
        </p:nvSpPr>
        <p:spPr>
          <a:xfrm>
            <a:off x="5461348" y="2717550"/>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smtClean="0"/>
              <a:t>Legend</a:t>
            </a:r>
            <a:endParaRPr lang="en-GB" noProof="0" dirty="0"/>
          </a:p>
        </p:txBody>
      </p:sp>
      <p:sp>
        <p:nvSpPr>
          <p:cNvPr id="42" name="Slide Number Placeholder 5">
            <a:extLst>
              <a:ext uri="{FF2B5EF4-FFF2-40B4-BE49-F238E27FC236}">
                <a16:creationId xmlns:a16="http://schemas.microsoft.com/office/drawing/2014/main" id="{EA64681A-B864-8A4A-9AFA-945872ED4160}"/>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1" name="Espace réservé du pied de page 3">
            <a:extLst>
              <a:ext uri="{FF2B5EF4-FFF2-40B4-BE49-F238E27FC236}">
                <a16:creationId xmlns:a16="http://schemas.microsoft.com/office/drawing/2014/main" id="{2783D269-A1A1-274F-BADF-47612A78B4D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2" name="Espace réservé de la date 4">
            <a:extLst>
              <a:ext uri="{FF2B5EF4-FFF2-40B4-BE49-F238E27FC236}">
                <a16:creationId xmlns:a16="http://schemas.microsoft.com/office/drawing/2014/main" id="{F00AB5A6-1DCA-6C46-A9DF-2D5A1E7561FD}"/>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2A1CF967-E98F-42D0-AE8E-86B408BBB2A1}" type="datetime1">
              <a:rPr lang="en-GB" noProof="0" smtClean="0"/>
              <a:t>16/10/2024</a:t>
            </a:fld>
            <a:endParaRPr lang="en-GB" noProof="0" dirty="0"/>
          </a:p>
        </p:txBody>
      </p:sp>
      <p:sp>
        <p:nvSpPr>
          <p:cNvPr id="33" name="Content Placeholder 2">
            <a:extLst>
              <a:ext uri="{FF2B5EF4-FFF2-40B4-BE49-F238E27FC236}">
                <a16:creationId xmlns:a16="http://schemas.microsoft.com/office/drawing/2014/main" id="{85C1BEA1-2E64-2745-9B20-2AD263378F67}"/>
              </a:ext>
            </a:extLst>
          </p:cNvPr>
          <p:cNvSpPr>
            <a:spLocks noGrp="1"/>
          </p:cNvSpPr>
          <p:nvPr>
            <p:ph idx="20" hasCustomPrompt="1"/>
          </p:nvPr>
        </p:nvSpPr>
        <p:spPr>
          <a:xfrm>
            <a:off x="5461348" y="1478953"/>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smtClean="0"/>
              <a:t>Legend</a:t>
            </a:r>
            <a:endParaRPr lang="en-GB" noProof="0" dirty="0"/>
          </a:p>
        </p:txBody>
      </p:sp>
      <p:sp>
        <p:nvSpPr>
          <p:cNvPr id="34" name="Content Placeholder 2">
            <a:extLst>
              <a:ext uri="{FF2B5EF4-FFF2-40B4-BE49-F238E27FC236}">
                <a16:creationId xmlns:a16="http://schemas.microsoft.com/office/drawing/2014/main" id="{073993B4-6164-A54F-B08E-4C9A2353D037}"/>
              </a:ext>
            </a:extLst>
          </p:cNvPr>
          <p:cNvSpPr>
            <a:spLocks noGrp="1"/>
          </p:cNvSpPr>
          <p:nvPr>
            <p:ph idx="21" hasCustomPrompt="1"/>
          </p:nvPr>
        </p:nvSpPr>
        <p:spPr>
          <a:xfrm>
            <a:off x="5461348" y="4006023"/>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smtClean="0"/>
              <a:t>Legend</a:t>
            </a:r>
            <a:endParaRPr lang="en-GB" noProof="0" dirty="0"/>
          </a:p>
        </p:txBody>
      </p:sp>
      <p:sp>
        <p:nvSpPr>
          <p:cNvPr id="20" name="Titre 1"/>
          <p:cNvSpPr>
            <a:spLocks noGrp="1"/>
          </p:cNvSpPr>
          <p:nvPr>
            <p:ph type="title" hasCustomPrompt="1"/>
          </p:nvPr>
        </p:nvSpPr>
        <p:spPr>
          <a:xfrm>
            <a:off x="405759" y="112661"/>
            <a:ext cx="4829659" cy="370037"/>
          </a:xfrm>
        </p:spPr>
        <p:txBody>
          <a:bodyPr/>
          <a:lstStyle/>
          <a:p>
            <a:pPr lvl="0"/>
            <a:r>
              <a:rPr lang="en-GB" noProof="0" dirty="0" smtClean="0"/>
              <a:t>MODIFY THE TITLE</a:t>
            </a:r>
            <a:endParaRPr lang="en-GB" noProof="0" dirty="0"/>
          </a:p>
        </p:txBody>
      </p:sp>
      <p:sp>
        <p:nvSpPr>
          <p:cNvPr id="16"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7600" y="638175"/>
            <a:ext cx="48168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195364250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7">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90CEFFF-9EE5-3F40-AC1C-4A26C8FCFC5C}"/>
              </a:ext>
            </a:extLst>
          </p:cNvPr>
          <p:cNvSpPr/>
          <p:nvPr userDrawn="1"/>
        </p:nvSpPr>
        <p:spPr>
          <a:xfrm>
            <a:off x="5397337" y="0"/>
            <a:ext cx="3746665" cy="4716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smtClean="0"/>
              <a:t>Picture</a:t>
            </a:r>
            <a:endParaRPr lang="en-GB" noProof="0" dirty="0"/>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smtClean="0"/>
              <a:t>Picture</a:t>
            </a:r>
            <a:endParaRPr lang="en-GB" noProof="0" dirty="0"/>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smtClean="0"/>
              <a:t>Picture</a:t>
            </a:r>
            <a:endParaRPr lang="en-GB" noProof="0" dirty="0"/>
          </a:p>
        </p:txBody>
      </p:sp>
      <p:sp>
        <p:nvSpPr>
          <p:cNvPr id="27" name="Content Placeholder 2">
            <a:extLst>
              <a:ext uri="{FF2B5EF4-FFF2-40B4-BE49-F238E27FC236}">
                <a16:creationId xmlns:a16="http://schemas.microsoft.com/office/drawing/2014/main" id="{F067CD6D-8D60-4546-B49C-27758CCA0D74}"/>
              </a:ext>
            </a:extLst>
          </p:cNvPr>
          <p:cNvSpPr>
            <a:spLocks noGrp="1"/>
          </p:cNvSpPr>
          <p:nvPr>
            <p:ph idx="17" hasCustomPrompt="1"/>
          </p:nvPr>
        </p:nvSpPr>
        <p:spPr>
          <a:xfrm>
            <a:off x="5461348" y="1472600"/>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smtClean="0"/>
              <a:t>Legend</a:t>
            </a:r>
            <a:endParaRPr lang="en-GB" noProof="0" dirty="0"/>
          </a:p>
        </p:txBody>
      </p:sp>
      <p:sp>
        <p:nvSpPr>
          <p:cNvPr id="28" name="Content Placeholder 2">
            <a:extLst>
              <a:ext uri="{FF2B5EF4-FFF2-40B4-BE49-F238E27FC236}">
                <a16:creationId xmlns:a16="http://schemas.microsoft.com/office/drawing/2014/main" id="{058D8DFB-CA68-914F-8E01-44E48F6A32E6}"/>
              </a:ext>
            </a:extLst>
          </p:cNvPr>
          <p:cNvSpPr>
            <a:spLocks noGrp="1"/>
          </p:cNvSpPr>
          <p:nvPr>
            <p:ph idx="18" hasCustomPrompt="1"/>
          </p:nvPr>
        </p:nvSpPr>
        <p:spPr>
          <a:xfrm>
            <a:off x="5461348" y="2706413"/>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smtClean="0"/>
              <a:t>Legend</a:t>
            </a:r>
            <a:endParaRPr lang="en-GB" noProof="0" dirty="0"/>
          </a:p>
        </p:txBody>
      </p:sp>
      <p:sp>
        <p:nvSpPr>
          <p:cNvPr id="29" name="Content Placeholder 2">
            <a:extLst>
              <a:ext uri="{FF2B5EF4-FFF2-40B4-BE49-F238E27FC236}">
                <a16:creationId xmlns:a16="http://schemas.microsoft.com/office/drawing/2014/main" id="{ED382CAD-23F8-164D-BC70-6764C2F1A0D9}"/>
              </a:ext>
            </a:extLst>
          </p:cNvPr>
          <p:cNvSpPr>
            <a:spLocks noGrp="1"/>
          </p:cNvSpPr>
          <p:nvPr>
            <p:ph idx="19" hasCustomPrompt="1"/>
          </p:nvPr>
        </p:nvSpPr>
        <p:spPr>
          <a:xfrm>
            <a:off x="5461348" y="3965279"/>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smtClean="0"/>
              <a:t>Legend</a:t>
            </a:r>
            <a:endParaRPr lang="en-GB" noProof="0" dirty="0"/>
          </a:p>
        </p:txBody>
      </p:sp>
      <p:sp>
        <p:nvSpPr>
          <p:cNvPr id="42" name="Slide Number Placeholder 5">
            <a:extLst>
              <a:ext uri="{FF2B5EF4-FFF2-40B4-BE49-F238E27FC236}">
                <a16:creationId xmlns:a16="http://schemas.microsoft.com/office/drawing/2014/main" id="{D4530CE3-2B5C-A74F-B204-D113B0D0BD5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1" name="Espace réservé du pied de page 3">
            <a:extLst>
              <a:ext uri="{FF2B5EF4-FFF2-40B4-BE49-F238E27FC236}">
                <a16:creationId xmlns:a16="http://schemas.microsoft.com/office/drawing/2014/main" id="{F086206A-A934-1740-9DAE-40121208940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2" name="Espace réservé de la date 4">
            <a:extLst>
              <a:ext uri="{FF2B5EF4-FFF2-40B4-BE49-F238E27FC236}">
                <a16:creationId xmlns:a16="http://schemas.microsoft.com/office/drawing/2014/main" id="{E15F9576-75E7-F746-A849-BA27D02882EB}"/>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0B7C3203-79CF-44F5-918C-A2278CC47173}" type="datetime1">
              <a:rPr lang="en-GB" noProof="0" smtClean="0"/>
              <a:t>16/10/2024</a:t>
            </a:fld>
            <a:endParaRPr lang="en-GB" noProof="0" dirty="0"/>
          </a:p>
        </p:txBody>
      </p:sp>
      <p:sp>
        <p:nvSpPr>
          <p:cNvPr id="20" name="Titre 1"/>
          <p:cNvSpPr>
            <a:spLocks noGrp="1"/>
          </p:cNvSpPr>
          <p:nvPr>
            <p:ph type="title" hasCustomPrompt="1"/>
          </p:nvPr>
        </p:nvSpPr>
        <p:spPr>
          <a:xfrm>
            <a:off x="405759" y="112661"/>
            <a:ext cx="4829659" cy="370037"/>
          </a:xfrm>
        </p:spPr>
        <p:txBody>
          <a:bodyPr/>
          <a:lstStyle/>
          <a:p>
            <a:pPr lvl="0"/>
            <a:r>
              <a:rPr lang="en-GB" noProof="0" dirty="0" smtClean="0"/>
              <a:t>MODIFY THE TITLE</a:t>
            </a:r>
            <a:endParaRPr lang="en-GB" noProof="0" dirty="0"/>
          </a:p>
        </p:txBody>
      </p:sp>
      <p:sp>
        <p:nvSpPr>
          <p:cNvPr id="15"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7600" y="638175"/>
            <a:ext cx="48168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1930060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FE1BAB69-A90E-FD4B-A478-19FF89C31FDF}"/>
              </a:ext>
            </a:extLst>
          </p:cNvPr>
          <p:cNvSpPr>
            <a:spLocks noGrp="1"/>
          </p:cNvSpPr>
          <p:nvPr>
            <p:ph idx="1" hasCustomPrompt="1"/>
          </p:nvPr>
        </p:nvSpPr>
        <p:spPr>
          <a:xfrm>
            <a:off x="413556"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smtClean="0"/>
              <a:t>Modify the text</a:t>
            </a:r>
            <a:endParaRPr lang="en-GB" noProof="0" dirty="0"/>
          </a:p>
        </p:txBody>
      </p:sp>
      <p:sp>
        <p:nvSpPr>
          <p:cNvPr id="18" name="Espace réservé du graphique 17">
            <a:extLst>
              <a:ext uri="{FF2B5EF4-FFF2-40B4-BE49-F238E27FC236}">
                <a16:creationId xmlns:a16="http://schemas.microsoft.com/office/drawing/2014/main" id="{545E4D9D-2157-C64B-A280-343302FCA8DE}"/>
              </a:ext>
            </a:extLst>
          </p:cNvPr>
          <p:cNvSpPr>
            <a:spLocks noGrp="1"/>
          </p:cNvSpPr>
          <p:nvPr>
            <p:ph type="chart" sz="quarter" idx="15" hasCustomPrompt="1"/>
          </p:nvPr>
        </p:nvSpPr>
        <p:spPr>
          <a:xfrm>
            <a:off x="413598" y="1484687"/>
            <a:ext cx="2614612" cy="1899783"/>
          </a:xfrm>
          <a:prstGeom prst="rect">
            <a:avLst/>
          </a:prstGeom>
        </p:spPr>
        <p:txBody>
          <a:bodyPr anchor="ctr" anchorCtr="0">
            <a:normAutofit/>
          </a:bodyPr>
          <a:lstStyle>
            <a:lvl1pPr marL="0" indent="0" algn="ctr">
              <a:buFontTx/>
              <a:buNone/>
              <a:defRPr sz="1200"/>
            </a:lvl1pPr>
          </a:lstStyle>
          <a:p>
            <a:r>
              <a:rPr lang="en-GB" noProof="0" dirty="0" smtClean="0"/>
              <a:t>Graphic</a:t>
            </a:r>
            <a:endParaRPr lang="en-GB" noProof="0" dirty="0"/>
          </a:p>
        </p:txBody>
      </p:sp>
      <p:sp>
        <p:nvSpPr>
          <p:cNvPr id="19" name="Espace réservé du graphique 17">
            <a:extLst>
              <a:ext uri="{FF2B5EF4-FFF2-40B4-BE49-F238E27FC236}">
                <a16:creationId xmlns:a16="http://schemas.microsoft.com/office/drawing/2014/main" id="{7C63690E-A42A-6C4C-9ADE-F11883E8511A}"/>
              </a:ext>
            </a:extLst>
          </p:cNvPr>
          <p:cNvSpPr>
            <a:spLocks noGrp="1"/>
          </p:cNvSpPr>
          <p:nvPr>
            <p:ph type="chart" sz="quarter" idx="16" hasCustomPrompt="1"/>
          </p:nvPr>
        </p:nvSpPr>
        <p:spPr>
          <a:xfrm>
            <a:off x="3264675" y="1484687"/>
            <a:ext cx="2614612" cy="1899783"/>
          </a:xfrm>
          <a:prstGeom prst="rect">
            <a:avLst/>
          </a:prstGeom>
        </p:spPr>
        <p:txBody>
          <a:bodyPr anchor="ctr" anchorCtr="0">
            <a:normAutofit/>
          </a:bodyPr>
          <a:lstStyle>
            <a:lvl1pPr marL="0" indent="0" algn="ctr">
              <a:buFontTx/>
              <a:buNone/>
              <a:defRPr sz="1200"/>
            </a:lvl1pPr>
          </a:lstStyle>
          <a:p>
            <a:r>
              <a:rPr lang="en-GB" noProof="0" dirty="0" smtClean="0"/>
              <a:t>Graphic</a:t>
            </a:r>
            <a:endParaRPr lang="en-GB" noProof="0" dirty="0"/>
          </a:p>
        </p:txBody>
      </p:sp>
      <p:sp>
        <p:nvSpPr>
          <p:cNvPr id="20" name="Espace réservé du graphique 17">
            <a:extLst>
              <a:ext uri="{FF2B5EF4-FFF2-40B4-BE49-F238E27FC236}">
                <a16:creationId xmlns:a16="http://schemas.microsoft.com/office/drawing/2014/main" id="{FF0FF8C1-EF99-F346-BB0F-CECE7555EEE7}"/>
              </a:ext>
            </a:extLst>
          </p:cNvPr>
          <p:cNvSpPr>
            <a:spLocks noGrp="1"/>
          </p:cNvSpPr>
          <p:nvPr>
            <p:ph type="chart" sz="quarter" idx="17" hasCustomPrompt="1"/>
          </p:nvPr>
        </p:nvSpPr>
        <p:spPr>
          <a:xfrm>
            <a:off x="6120711" y="1484687"/>
            <a:ext cx="2614612" cy="1899783"/>
          </a:xfrm>
          <a:prstGeom prst="rect">
            <a:avLst/>
          </a:prstGeom>
        </p:spPr>
        <p:txBody>
          <a:bodyPr anchor="ctr" anchorCtr="0">
            <a:normAutofit/>
          </a:bodyPr>
          <a:lstStyle>
            <a:lvl1pPr marL="0" indent="0" algn="ctr">
              <a:buFontTx/>
              <a:buNone/>
              <a:defRPr sz="1200"/>
            </a:lvl1pPr>
          </a:lstStyle>
          <a:p>
            <a:r>
              <a:rPr lang="en-GB" noProof="0" dirty="0" smtClean="0"/>
              <a:t>Graphic</a:t>
            </a:r>
            <a:endParaRPr lang="en-GB" noProof="0" dirty="0"/>
          </a:p>
        </p:txBody>
      </p:sp>
      <p:sp>
        <p:nvSpPr>
          <p:cNvPr id="34" name="Slide Number Placeholder 5">
            <a:extLst>
              <a:ext uri="{FF2B5EF4-FFF2-40B4-BE49-F238E27FC236}">
                <a16:creationId xmlns:a16="http://schemas.microsoft.com/office/drawing/2014/main" id="{A524B72D-2EB5-1240-84E9-3BF0FEEA721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5" name="Espace réservé du pied de page 3">
            <a:extLst>
              <a:ext uri="{FF2B5EF4-FFF2-40B4-BE49-F238E27FC236}">
                <a16:creationId xmlns:a16="http://schemas.microsoft.com/office/drawing/2014/main" id="{8B9480E5-5EC4-0349-9FB2-94D534FA7BCF}"/>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7" name="Espace réservé de la date 4">
            <a:extLst>
              <a:ext uri="{FF2B5EF4-FFF2-40B4-BE49-F238E27FC236}">
                <a16:creationId xmlns:a16="http://schemas.microsoft.com/office/drawing/2014/main" id="{2F20D00A-079B-E642-BAD7-B9EEED13802A}"/>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DF71F202-5750-4835-BFD8-2C2BC83EB3E9}" type="datetime1">
              <a:rPr lang="en-GB" noProof="0" smtClean="0"/>
              <a:t>16/10/2024</a:t>
            </a:fld>
            <a:endParaRPr lang="en-GB" noProof="0" dirty="0"/>
          </a:p>
        </p:txBody>
      </p:sp>
      <p:sp>
        <p:nvSpPr>
          <p:cNvPr id="21" name="Content Placeholder 2">
            <a:extLst>
              <a:ext uri="{FF2B5EF4-FFF2-40B4-BE49-F238E27FC236}">
                <a16:creationId xmlns:a16="http://schemas.microsoft.com/office/drawing/2014/main" id="{7F87B5C1-2AB8-0541-ADC6-9283373BC862}"/>
              </a:ext>
            </a:extLst>
          </p:cNvPr>
          <p:cNvSpPr>
            <a:spLocks noGrp="1"/>
          </p:cNvSpPr>
          <p:nvPr>
            <p:ph idx="18" hasCustomPrompt="1"/>
          </p:nvPr>
        </p:nvSpPr>
        <p:spPr>
          <a:xfrm>
            <a:off x="3264675"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smtClean="0"/>
              <a:t>Modify the text</a:t>
            </a:r>
            <a:endParaRPr lang="en-GB" noProof="0" dirty="0"/>
          </a:p>
        </p:txBody>
      </p:sp>
      <p:sp>
        <p:nvSpPr>
          <p:cNvPr id="22" name="Content Placeholder 2">
            <a:extLst>
              <a:ext uri="{FF2B5EF4-FFF2-40B4-BE49-F238E27FC236}">
                <a16:creationId xmlns:a16="http://schemas.microsoft.com/office/drawing/2014/main" id="{69373287-86E5-8843-B508-40B57ED93602}"/>
              </a:ext>
            </a:extLst>
          </p:cNvPr>
          <p:cNvSpPr>
            <a:spLocks noGrp="1"/>
          </p:cNvSpPr>
          <p:nvPr>
            <p:ph idx="19" hasCustomPrompt="1"/>
          </p:nvPr>
        </p:nvSpPr>
        <p:spPr>
          <a:xfrm>
            <a:off x="6127145"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smtClean="0"/>
              <a:t>Modify the text</a:t>
            </a:r>
            <a:endParaRPr lang="en-GB" noProof="0" dirty="0"/>
          </a:p>
        </p:txBody>
      </p:sp>
      <p:sp>
        <p:nvSpPr>
          <p:cNvPr id="16" name="Titre 1"/>
          <p:cNvSpPr>
            <a:spLocks noGrp="1"/>
          </p:cNvSpPr>
          <p:nvPr>
            <p:ph type="title" hasCustomPrompt="1"/>
          </p:nvPr>
        </p:nvSpPr>
        <p:spPr>
          <a:xfrm>
            <a:off x="405759" y="112661"/>
            <a:ext cx="8172185" cy="370037"/>
          </a:xfrm>
        </p:spPr>
        <p:txBody>
          <a:bodyPr/>
          <a:lstStyle/>
          <a:p>
            <a:pPr lvl="0"/>
            <a:r>
              <a:rPr lang="en-GB" noProof="0" dirty="0" smtClean="0"/>
              <a:t>MODIFY THE TITLE</a:t>
            </a:r>
            <a:endParaRPr lang="en-GB" noProof="0" dirty="0"/>
          </a:p>
        </p:txBody>
      </p:sp>
    </p:spTree>
    <p:extLst>
      <p:ext uri="{BB962C8B-B14F-4D97-AF65-F5344CB8AC3E}">
        <p14:creationId xmlns:p14="http://schemas.microsoft.com/office/powerpoint/2010/main" val="38399870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5" name="Espace réservé du tableau 14">
            <a:extLst>
              <a:ext uri="{FF2B5EF4-FFF2-40B4-BE49-F238E27FC236}">
                <a16:creationId xmlns:a16="http://schemas.microsoft.com/office/drawing/2014/main" id="{667729BD-00AF-124B-9C23-B4DD0372000B}"/>
              </a:ext>
            </a:extLst>
          </p:cNvPr>
          <p:cNvSpPr>
            <a:spLocks noGrp="1"/>
          </p:cNvSpPr>
          <p:nvPr>
            <p:ph type="tbl" sz="quarter" idx="13" hasCustomPrompt="1"/>
          </p:nvPr>
        </p:nvSpPr>
        <p:spPr>
          <a:xfrm>
            <a:off x="712790" y="1211264"/>
            <a:ext cx="2517775" cy="2909475"/>
          </a:xfrm>
          <a:prstGeom prst="rect">
            <a:avLst/>
          </a:prstGeom>
        </p:spPr>
        <p:txBody>
          <a:bodyPr anchor="ctr" anchorCtr="0">
            <a:normAutofit/>
          </a:bodyPr>
          <a:lstStyle>
            <a:lvl1pPr marL="0" indent="0" algn="ctr">
              <a:buFontTx/>
              <a:buNone/>
              <a:defRPr sz="1200"/>
            </a:lvl1pPr>
          </a:lstStyle>
          <a:p>
            <a:r>
              <a:rPr lang="en-GB" noProof="0" dirty="0" smtClean="0"/>
              <a:t>Table</a:t>
            </a:r>
            <a:endParaRPr lang="en-GB" noProof="0" dirty="0"/>
          </a:p>
        </p:txBody>
      </p:sp>
      <p:sp>
        <p:nvSpPr>
          <p:cNvPr id="21" name="Espace réservé du tableau 14">
            <a:extLst>
              <a:ext uri="{FF2B5EF4-FFF2-40B4-BE49-F238E27FC236}">
                <a16:creationId xmlns:a16="http://schemas.microsoft.com/office/drawing/2014/main" id="{CE1BD160-A30A-654D-AE6E-B983654EEBEE}"/>
              </a:ext>
            </a:extLst>
          </p:cNvPr>
          <p:cNvSpPr>
            <a:spLocks noGrp="1"/>
          </p:cNvSpPr>
          <p:nvPr>
            <p:ph type="tbl" sz="quarter" idx="14" hasCustomPrompt="1"/>
          </p:nvPr>
        </p:nvSpPr>
        <p:spPr>
          <a:xfrm>
            <a:off x="3334268" y="1211264"/>
            <a:ext cx="2517775" cy="2909475"/>
          </a:xfrm>
          <a:prstGeom prst="rect">
            <a:avLst/>
          </a:prstGeom>
        </p:spPr>
        <p:txBody>
          <a:bodyPr anchor="ctr" anchorCtr="0">
            <a:normAutofit/>
          </a:bodyPr>
          <a:lstStyle>
            <a:lvl1pPr marL="0" indent="0" algn="ctr">
              <a:buFontTx/>
              <a:buNone/>
              <a:defRPr sz="1200"/>
            </a:lvl1pPr>
          </a:lstStyle>
          <a:p>
            <a:r>
              <a:rPr lang="en-GB" noProof="0" dirty="0" smtClean="0"/>
              <a:t>Table</a:t>
            </a:r>
            <a:endParaRPr lang="en-GB" noProof="0" dirty="0"/>
          </a:p>
        </p:txBody>
      </p:sp>
      <p:sp>
        <p:nvSpPr>
          <p:cNvPr id="22" name="Espace réservé du tableau 14">
            <a:extLst>
              <a:ext uri="{FF2B5EF4-FFF2-40B4-BE49-F238E27FC236}">
                <a16:creationId xmlns:a16="http://schemas.microsoft.com/office/drawing/2014/main" id="{847F1F63-5540-5A46-A4D2-8AE1B10B640F}"/>
              </a:ext>
            </a:extLst>
          </p:cNvPr>
          <p:cNvSpPr>
            <a:spLocks noGrp="1"/>
          </p:cNvSpPr>
          <p:nvPr>
            <p:ph type="tbl" sz="quarter" idx="15" hasCustomPrompt="1"/>
          </p:nvPr>
        </p:nvSpPr>
        <p:spPr>
          <a:xfrm>
            <a:off x="5955745" y="1211264"/>
            <a:ext cx="2517775" cy="2909475"/>
          </a:xfrm>
          <a:prstGeom prst="rect">
            <a:avLst/>
          </a:prstGeom>
        </p:spPr>
        <p:txBody>
          <a:bodyPr anchor="ctr" anchorCtr="0">
            <a:normAutofit/>
          </a:bodyPr>
          <a:lstStyle>
            <a:lvl1pPr marL="0" indent="0" algn="ctr">
              <a:buFontTx/>
              <a:buNone/>
              <a:defRPr sz="1200"/>
            </a:lvl1pPr>
          </a:lstStyle>
          <a:p>
            <a:r>
              <a:rPr lang="en-GB" noProof="0" dirty="0" smtClean="0"/>
              <a:t>Table</a:t>
            </a:r>
            <a:endParaRPr lang="en-GB" noProof="0" dirty="0"/>
          </a:p>
        </p:txBody>
      </p:sp>
      <p:sp>
        <p:nvSpPr>
          <p:cNvPr id="32" name="Slide Number Placeholder 5">
            <a:extLst>
              <a:ext uri="{FF2B5EF4-FFF2-40B4-BE49-F238E27FC236}">
                <a16:creationId xmlns:a16="http://schemas.microsoft.com/office/drawing/2014/main" id="{7D3D17C0-F9F3-0F43-88AC-ACE6495AB042}"/>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1" name="Espace réservé du pied de page 3">
            <a:extLst>
              <a:ext uri="{FF2B5EF4-FFF2-40B4-BE49-F238E27FC236}">
                <a16:creationId xmlns:a16="http://schemas.microsoft.com/office/drawing/2014/main" id="{2EA65DD8-18AF-164F-AC83-293B042D7737}"/>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2" name="Espace réservé de la date 4">
            <a:extLst>
              <a:ext uri="{FF2B5EF4-FFF2-40B4-BE49-F238E27FC236}">
                <a16:creationId xmlns:a16="http://schemas.microsoft.com/office/drawing/2014/main" id="{E70F5BB2-99E5-E842-986E-50A8DB907B1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5F762081-8C76-42D8-9219-391E4AAAF790}" type="datetime1">
              <a:rPr lang="en-GB" noProof="0" smtClean="0"/>
              <a:t>16/10/2024</a:t>
            </a:fld>
            <a:endParaRPr lang="en-GB" noProof="0" dirty="0"/>
          </a:p>
        </p:txBody>
      </p:sp>
      <p:sp>
        <p:nvSpPr>
          <p:cNvPr id="14" name="Content Placeholder 2">
            <a:extLst>
              <a:ext uri="{FF2B5EF4-FFF2-40B4-BE49-F238E27FC236}">
                <a16:creationId xmlns:a16="http://schemas.microsoft.com/office/drawing/2014/main" id="{5C622327-87BE-314E-921F-C894758CB329}"/>
              </a:ext>
            </a:extLst>
          </p:cNvPr>
          <p:cNvSpPr>
            <a:spLocks noGrp="1"/>
          </p:cNvSpPr>
          <p:nvPr>
            <p:ph idx="1" hasCustomPrompt="1"/>
          </p:nvPr>
        </p:nvSpPr>
        <p:spPr>
          <a:xfrm>
            <a:off x="413555" y="819444"/>
            <a:ext cx="8054191"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smtClean="0"/>
              <a:t>Modify the text</a:t>
            </a:r>
            <a:endParaRPr lang="en-GB" noProof="0" dirty="0"/>
          </a:p>
        </p:txBody>
      </p:sp>
      <p:sp>
        <p:nvSpPr>
          <p:cNvPr id="16" name="Titre 1"/>
          <p:cNvSpPr>
            <a:spLocks noGrp="1"/>
          </p:cNvSpPr>
          <p:nvPr>
            <p:ph type="title" hasCustomPrompt="1"/>
          </p:nvPr>
        </p:nvSpPr>
        <p:spPr>
          <a:xfrm>
            <a:off x="405759" y="112661"/>
            <a:ext cx="8172185" cy="370037"/>
          </a:xfrm>
        </p:spPr>
        <p:txBody>
          <a:bodyPr/>
          <a:lstStyle/>
          <a:p>
            <a:pPr lvl="0"/>
            <a:r>
              <a:rPr lang="en-GB" noProof="0" dirty="0" smtClean="0"/>
              <a:t>MODIFY THE TITLE</a:t>
            </a:r>
            <a:endParaRPr lang="en-GB" noProof="0" dirty="0"/>
          </a:p>
        </p:txBody>
      </p:sp>
    </p:spTree>
    <p:extLst>
      <p:ext uri="{BB962C8B-B14F-4D97-AF65-F5344CB8AC3E}">
        <p14:creationId xmlns:p14="http://schemas.microsoft.com/office/powerpoint/2010/main" val="199071873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11BF61E-3C82-4D43-9C4A-E2328A980D6C}"/>
              </a:ext>
            </a:extLst>
          </p:cNvPr>
          <p:cNvSpPr>
            <a:spLocks noGrp="1"/>
          </p:cNvSpPr>
          <p:nvPr>
            <p:ph idx="1" hasCustomPrompt="1"/>
          </p:nvPr>
        </p:nvSpPr>
        <p:spPr>
          <a:xfrm>
            <a:off x="798074"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bg2">
                    <a:lumMod val="75000"/>
                  </a:schemeClr>
                </a:solidFill>
              </a:defRPr>
            </a:lvl1pPr>
          </a:lstStyle>
          <a:p>
            <a:pPr lvl="0"/>
            <a:r>
              <a:rPr lang="en-GB" noProof="0" dirty="0" smtClean="0"/>
              <a:t>Modify the text</a:t>
            </a:r>
            <a:endParaRPr lang="en-GB" noProof="0" dirty="0"/>
          </a:p>
        </p:txBody>
      </p:sp>
      <p:sp>
        <p:nvSpPr>
          <p:cNvPr id="19" name="Content Placeholder 2">
            <a:extLst>
              <a:ext uri="{FF2B5EF4-FFF2-40B4-BE49-F238E27FC236}">
                <a16:creationId xmlns:a16="http://schemas.microsoft.com/office/drawing/2014/main" id="{EEDCF372-40A0-C842-996D-287ED25B71D8}"/>
              </a:ext>
            </a:extLst>
          </p:cNvPr>
          <p:cNvSpPr>
            <a:spLocks noGrp="1"/>
          </p:cNvSpPr>
          <p:nvPr>
            <p:ph idx="13" hasCustomPrompt="1"/>
          </p:nvPr>
        </p:nvSpPr>
        <p:spPr>
          <a:xfrm>
            <a:off x="3420885"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accent3"/>
                </a:solidFill>
              </a:defRPr>
            </a:lvl1pPr>
          </a:lstStyle>
          <a:p>
            <a:pPr lvl="0"/>
            <a:r>
              <a:rPr lang="en-GB" noProof="0" dirty="0" smtClean="0"/>
              <a:t>Modify the text</a:t>
            </a:r>
            <a:endParaRPr lang="en-GB" noProof="0" dirty="0"/>
          </a:p>
        </p:txBody>
      </p:sp>
      <p:sp>
        <p:nvSpPr>
          <p:cNvPr id="20" name="Content Placeholder 2">
            <a:extLst>
              <a:ext uri="{FF2B5EF4-FFF2-40B4-BE49-F238E27FC236}">
                <a16:creationId xmlns:a16="http://schemas.microsoft.com/office/drawing/2014/main" id="{42ED9D94-342E-E34E-A40A-71D56E6FAFB4}"/>
              </a:ext>
            </a:extLst>
          </p:cNvPr>
          <p:cNvSpPr>
            <a:spLocks noGrp="1"/>
          </p:cNvSpPr>
          <p:nvPr>
            <p:ph idx="14" hasCustomPrompt="1"/>
          </p:nvPr>
        </p:nvSpPr>
        <p:spPr>
          <a:xfrm>
            <a:off x="6043696"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accent1"/>
                </a:solidFill>
              </a:defRPr>
            </a:lvl1pPr>
          </a:lstStyle>
          <a:p>
            <a:pPr lvl="0"/>
            <a:r>
              <a:rPr lang="en-GB" noProof="0" dirty="0" smtClean="0"/>
              <a:t>Modify the text</a:t>
            </a:r>
            <a:endParaRPr lang="en-GB" noProof="0" dirty="0"/>
          </a:p>
        </p:txBody>
      </p:sp>
      <p:sp>
        <p:nvSpPr>
          <p:cNvPr id="31" name="Slide Number Placeholder 5">
            <a:extLst>
              <a:ext uri="{FF2B5EF4-FFF2-40B4-BE49-F238E27FC236}">
                <a16:creationId xmlns:a16="http://schemas.microsoft.com/office/drawing/2014/main" id="{0B9CBE07-B342-F14D-891E-B8D06B4C434D}"/>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0" name="Espace réservé du pied de page 3">
            <a:extLst>
              <a:ext uri="{FF2B5EF4-FFF2-40B4-BE49-F238E27FC236}">
                <a16:creationId xmlns:a16="http://schemas.microsoft.com/office/drawing/2014/main" id="{9CE5CBEB-A879-EB45-8F35-646DAB24B435}"/>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1" name="Espace réservé de la date 4">
            <a:extLst>
              <a:ext uri="{FF2B5EF4-FFF2-40B4-BE49-F238E27FC236}">
                <a16:creationId xmlns:a16="http://schemas.microsoft.com/office/drawing/2014/main" id="{3E8E1CEB-0FFF-3D49-9B04-6BC860CD1ED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A2A0BE73-1AB7-4BC8-BF06-0BF6C02120FB}" type="datetime1">
              <a:rPr lang="en-GB" noProof="0" smtClean="0"/>
              <a:t>16/10/2024</a:t>
            </a:fld>
            <a:endParaRPr lang="en-GB" noProof="0" dirty="0"/>
          </a:p>
        </p:txBody>
      </p:sp>
      <p:sp>
        <p:nvSpPr>
          <p:cNvPr id="13" name="Titre 1"/>
          <p:cNvSpPr>
            <a:spLocks noGrp="1"/>
          </p:cNvSpPr>
          <p:nvPr>
            <p:ph type="title" hasCustomPrompt="1"/>
          </p:nvPr>
        </p:nvSpPr>
        <p:spPr>
          <a:xfrm>
            <a:off x="405759" y="112661"/>
            <a:ext cx="8172185" cy="370037"/>
          </a:xfrm>
        </p:spPr>
        <p:txBody>
          <a:bodyPr/>
          <a:lstStyle/>
          <a:p>
            <a:pPr lvl="0"/>
            <a:r>
              <a:rPr lang="en-GB" noProof="0" dirty="0" smtClean="0"/>
              <a:t>MODIFY THE TITLE</a:t>
            </a:r>
            <a:endParaRPr lang="en-GB" noProof="0" dirty="0"/>
          </a:p>
        </p:txBody>
      </p:sp>
    </p:spTree>
    <p:extLst>
      <p:ext uri="{BB962C8B-B14F-4D97-AF65-F5344CB8AC3E}">
        <p14:creationId xmlns:p14="http://schemas.microsoft.com/office/powerpoint/2010/main" val="183043257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36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re powerpoint">
    <p:spTree>
      <p:nvGrpSpPr>
        <p:cNvPr id="1" name=""/>
        <p:cNvGrpSpPr/>
        <p:nvPr/>
      </p:nvGrpSpPr>
      <p:grpSpPr>
        <a:xfrm>
          <a:off x="0" y="0"/>
          <a:ext cx="0" cy="0"/>
          <a:chOff x="0" y="0"/>
          <a:chExt cx="0" cy="0"/>
        </a:xfrm>
      </p:grpSpPr>
      <p:sp>
        <p:nvSpPr>
          <p:cNvPr id="12" name="Rectangle 11"/>
          <p:cNvSpPr/>
          <p:nvPr userDrawn="1"/>
        </p:nvSpPr>
        <p:spPr>
          <a:xfrm>
            <a:off x="241540" y="0"/>
            <a:ext cx="345483" cy="681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691"/>
            <a:ext cx="9144000" cy="46960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427892" y="2110323"/>
            <a:ext cx="8524721" cy="812530"/>
          </a:xfrm>
          <a:prstGeom prst="rect">
            <a:avLst/>
          </a:prstGeom>
        </p:spPr>
        <p:txBody>
          <a:bodyPr anchor="b" anchorCtr="0">
            <a:noAutofit/>
          </a:bodyPr>
          <a:lstStyle>
            <a:lvl1pPr algn="l">
              <a:defRPr sz="2600" b="1" cap="all" baseline="0">
                <a:solidFill>
                  <a:schemeClr val="bg1"/>
                </a:solidFill>
              </a:defRPr>
            </a:lvl1pPr>
          </a:lstStyle>
          <a:p>
            <a:r>
              <a:rPr lang="en-GB" dirty="0" smtClean="0"/>
              <a:t>MODIFY </a:t>
            </a:r>
            <a:r>
              <a:rPr lang="en-GB" noProof="0" dirty="0" smtClean="0"/>
              <a:t>THE</a:t>
            </a:r>
            <a:r>
              <a:rPr lang="en-GB" dirty="0" smtClean="0"/>
              <a:t> TITLE</a:t>
            </a:r>
            <a:endParaRPr lang="en-GB" dirty="0"/>
          </a:p>
        </p:txBody>
      </p:sp>
      <p:sp>
        <p:nvSpPr>
          <p:cNvPr id="3" name="Subtitle 2"/>
          <p:cNvSpPr>
            <a:spLocks noGrp="1"/>
          </p:cNvSpPr>
          <p:nvPr>
            <p:ph type="subTitle" idx="1" hasCustomPrompt="1"/>
          </p:nvPr>
        </p:nvSpPr>
        <p:spPr>
          <a:xfrm>
            <a:off x="427893" y="2959895"/>
            <a:ext cx="8524720"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dirty="0" smtClean="0"/>
              <a:t>MODIFY THE </a:t>
            </a:r>
            <a:r>
              <a:rPr lang="en-GB" noProof="0" dirty="0" smtClean="0"/>
              <a:t>SUBTITLE</a:t>
            </a:r>
            <a:endParaRPr lang="en-GB" noProof="0" dirty="0"/>
          </a:p>
        </p:txBody>
      </p:sp>
      <p:cxnSp>
        <p:nvCxnSpPr>
          <p:cNvPr id="14" name="Connecteur droit 13">
            <a:extLst>
              <a:ext uri="{FF2B5EF4-FFF2-40B4-BE49-F238E27FC236}">
                <a16:creationId xmlns:a16="http://schemas.microsoft.com/office/drawing/2014/main" id="{13DBCDC0-9366-494B-A426-F2F7C6FD3CFF}"/>
              </a:ext>
            </a:extLst>
          </p:cNvPr>
          <p:cNvCxnSpPr/>
          <p:nvPr userDrawn="1"/>
        </p:nvCxnSpPr>
        <p:spPr>
          <a:xfrm>
            <a:off x="3897923" y="0"/>
            <a:ext cx="0" cy="2080846"/>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25" name="Slide Number Placeholder 5">
            <a:extLst>
              <a:ext uri="{FF2B5EF4-FFF2-40B4-BE49-F238E27FC236}">
                <a16:creationId xmlns:a16="http://schemas.microsoft.com/office/drawing/2014/main" id="{ACE4C824-7E57-3C41-8B38-BE3896413E34}"/>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dirty="0" smtClean="0"/>
              <a:t>///</a:t>
            </a:r>
            <a:r>
              <a:rPr lang="en-GB" dirty="0" smtClean="0"/>
              <a:t> </a:t>
            </a:r>
            <a:fld id="{FD7EF743-58F7-B741-A9D7-F50F382F70B5}" type="slidenum">
              <a:rPr lang="en-GB" smtClean="0"/>
              <a:pPr/>
              <a:t>‹N°›</a:t>
            </a:fld>
            <a:endParaRPr lang="en-GB" dirty="0"/>
          </a:p>
        </p:txBody>
      </p:sp>
      <p:sp>
        <p:nvSpPr>
          <p:cNvPr id="10" name="Espace réservé du pied de page 3">
            <a:extLst>
              <a:ext uri="{FF2B5EF4-FFF2-40B4-BE49-F238E27FC236}">
                <a16:creationId xmlns:a16="http://schemas.microsoft.com/office/drawing/2014/main" id="{D5F2CE03-CC3F-1343-B851-00D6965C6EA2}"/>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dirty="0" smtClean="0"/>
              <a:t>Not referenced</a:t>
            </a:r>
            <a:endParaRPr lang="en-GB" dirty="0"/>
          </a:p>
        </p:txBody>
      </p:sp>
      <p:sp>
        <p:nvSpPr>
          <p:cNvPr id="11" name="Espace réservé de la date 4">
            <a:extLst>
              <a:ext uri="{FF2B5EF4-FFF2-40B4-BE49-F238E27FC236}">
                <a16:creationId xmlns:a16="http://schemas.microsoft.com/office/drawing/2014/main" id="{C705D11E-1D52-CD41-B20A-B38047EC47D4}"/>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C9B1F718-258C-48AB-A1E6-306511FCED63}" type="datetime1">
              <a:rPr lang="en-GB" smtClean="0"/>
              <a:t>16/10/2024</a:t>
            </a:fld>
            <a:endParaRPr lang="en-GB" dirty="0"/>
          </a:p>
        </p:txBody>
      </p:sp>
      <p:pic>
        <p:nvPicPr>
          <p:cNvPr id="15" name="Picture 2" descr="D:\Users\lecheva1\Desktop\Communication\Societe\Logo\White version\logo Thales Alenia Space-Leonardo-toutBlanc-01.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5260" t="24238" r="15710" b="21995"/>
          <a:stretch/>
        </p:blipFill>
        <p:spPr bwMode="auto">
          <a:xfrm>
            <a:off x="386684" y="277352"/>
            <a:ext cx="1804394" cy="7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29658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powerpoint2">
    <p:spTree>
      <p:nvGrpSpPr>
        <p:cNvPr id="1" name=""/>
        <p:cNvGrpSpPr/>
        <p:nvPr/>
      </p:nvGrpSpPr>
      <p:grpSpPr>
        <a:xfrm>
          <a:off x="0" y="0"/>
          <a:ext cx="0" cy="0"/>
          <a:chOff x="0" y="0"/>
          <a:chExt cx="0" cy="0"/>
        </a:xfrm>
      </p:grpSpPr>
      <p:sp>
        <p:nvSpPr>
          <p:cNvPr id="19" name="Espace réservé pour une image  4">
            <a:extLst>
              <a:ext uri="{FF2B5EF4-FFF2-40B4-BE49-F238E27FC236}">
                <a16:creationId xmlns:a16="http://schemas.microsoft.com/office/drawing/2014/main" id="{8B40A96F-7B25-1C41-A623-57A881512D5C}"/>
              </a:ext>
            </a:extLst>
          </p:cNvPr>
          <p:cNvSpPr>
            <a:spLocks noGrp="1"/>
          </p:cNvSpPr>
          <p:nvPr>
            <p:ph type="pic" sz="quarter" idx="10" hasCustomPrompt="1"/>
          </p:nvPr>
        </p:nvSpPr>
        <p:spPr>
          <a:xfrm>
            <a:off x="1" y="0"/>
            <a:ext cx="9144000"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20" name="Title 1">
            <a:extLst>
              <a:ext uri="{FF2B5EF4-FFF2-40B4-BE49-F238E27FC236}">
                <a16:creationId xmlns:a16="http://schemas.microsoft.com/office/drawing/2014/main" id="{DAD8A5DC-5D6E-314D-BBE0-0130CF0C0A7B}"/>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en-GB" noProof="0" dirty="0" smtClean="0"/>
              <a:t>MODIFY THE TITLE</a:t>
            </a:r>
            <a:endParaRPr lang="en-GB" noProof="0" dirty="0"/>
          </a:p>
        </p:txBody>
      </p:sp>
      <p:sp>
        <p:nvSpPr>
          <p:cNvPr id="21" name="Subtitle 2">
            <a:extLst>
              <a:ext uri="{FF2B5EF4-FFF2-40B4-BE49-F238E27FC236}">
                <a16:creationId xmlns:a16="http://schemas.microsoft.com/office/drawing/2014/main" id="{4A09CB7B-DF7C-6D41-BA7F-6912A4B9E116}"/>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smtClean="0"/>
              <a:t>MODIFY THE SUBTITLE</a:t>
            </a:r>
            <a:endParaRPr lang="en-GB" noProof="0" dirty="0"/>
          </a:p>
        </p:txBody>
      </p:sp>
      <p:sp>
        <p:nvSpPr>
          <p:cNvPr id="24" name="Slide Number Placeholder 5">
            <a:extLst>
              <a:ext uri="{FF2B5EF4-FFF2-40B4-BE49-F238E27FC236}">
                <a16:creationId xmlns:a16="http://schemas.microsoft.com/office/drawing/2014/main" id="{712E7B19-3C9D-7B43-8288-55194F98427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8" name="Espace réservé du pied de page 3">
            <a:extLst>
              <a:ext uri="{FF2B5EF4-FFF2-40B4-BE49-F238E27FC236}">
                <a16:creationId xmlns:a16="http://schemas.microsoft.com/office/drawing/2014/main" id="{4A8B1ED9-30C3-0B4E-AEFF-2A726B2EA99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9" name="Espace réservé de la date 4">
            <a:extLst>
              <a:ext uri="{FF2B5EF4-FFF2-40B4-BE49-F238E27FC236}">
                <a16:creationId xmlns:a16="http://schemas.microsoft.com/office/drawing/2014/main" id="{9D218E1B-BFBD-C04A-8C30-7C7ADFB395ED}"/>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6BE2C7B6-E44E-412E-B3E0-4B581514DA8B}" type="datetime1">
              <a:rPr lang="en-GB" noProof="0" smtClean="0"/>
              <a:t>16/10/2024</a:t>
            </a:fld>
            <a:endParaRPr lang="en-GB" noProof="0" dirty="0"/>
          </a:p>
        </p:txBody>
      </p:sp>
      <p:cxnSp>
        <p:nvCxnSpPr>
          <p:cNvPr id="10" name="Connecteur droit 9">
            <a:extLst>
              <a:ext uri="{FF2B5EF4-FFF2-40B4-BE49-F238E27FC236}">
                <a16:creationId xmlns:a16="http://schemas.microsoft.com/office/drawing/2014/main" id="{13DBCDC0-9366-494B-A426-F2F7C6FD3CFF}"/>
              </a:ext>
            </a:extLst>
          </p:cNvPr>
          <p:cNvCxnSpPr/>
          <p:nvPr userDrawn="1"/>
        </p:nvCxnSpPr>
        <p:spPr>
          <a:xfrm>
            <a:off x="3897923" y="0"/>
            <a:ext cx="0" cy="2080846"/>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pic>
        <p:nvPicPr>
          <p:cNvPr id="11" name="Picture 2" descr="D:\Users\lecheva1\Desktop\Communication\Societe\Logo\White version\logo Thales Alenia Space-Leonardo-toutBlanc-01.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260" t="24238" r="15710" b="21995"/>
          <a:stretch/>
        </p:blipFill>
        <p:spPr bwMode="auto">
          <a:xfrm>
            <a:off x="386684" y="277352"/>
            <a:ext cx="1804394" cy="7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79965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rtie1">
    <p:spTree>
      <p:nvGrpSpPr>
        <p:cNvPr id="1" name=""/>
        <p:cNvGrpSpPr/>
        <p:nvPr/>
      </p:nvGrpSpPr>
      <p:grpSpPr>
        <a:xfrm>
          <a:off x="0" y="0"/>
          <a:ext cx="0" cy="0"/>
          <a:chOff x="0" y="0"/>
          <a:chExt cx="0" cy="0"/>
        </a:xfrm>
      </p:grpSpPr>
      <p:pic>
        <p:nvPicPr>
          <p:cNvPr id="3" name="Image 2" descr="Une image contenant montagne, ciel, extérieur, crépuscule&#10;&#10;&#10;&#10;Description générée automatiquement">
            <a:extLst>
              <a:ext uri="{FF2B5EF4-FFF2-40B4-BE49-F238E27FC236}">
                <a16:creationId xmlns:a16="http://schemas.microsoft.com/office/drawing/2014/main" id="{D8D8BCE7-8ACC-DF4A-870F-D2D9A34DCE25}"/>
              </a:ext>
            </a:extLst>
          </p:cNvPr>
          <p:cNvPicPr>
            <a:picLocks/>
          </p:cNvPicPr>
          <p:nvPr userDrawn="1"/>
        </p:nvPicPr>
        <p:blipFill rotWithShape="1">
          <a:blip r:embed="rId2" cstate="email">
            <a:extLst>
              <a:ext uri="{28A0092B-C50C-407E-A947-70E740481C1C}">
                <a14:useLocalDpi xmlns:a14="http://schemas.microsoft.com/office/drawing/2010/main"/>
              </a:ext>
            </a:extLst>
          </a:blip>
          <a:srcRect t="8684" b="13045"/>
          <a:stretch/>
        </p:blipFill>
        <p:spPr>
          <a:xfrm>
            <a:off x="0" y="0"/>
            <a:ext cx="9144000" cy="4716000"/>
          </a:xfrm>
          <a:prstGeom prst="rect">
            <a:avLst/>
          </a:prstGeom>
        </p:spPr>
      </p:pic>
      <p:cxnSp>
        <p:nvCxnSpPr>
          <p:cNvPr id="18" name="Connecteur droit 17">
            <a:extLst>
              <a:ext uri="{FF2B5EF4-FFF2-40B4-BE49-F238E27FC236}">
                <a16:creationId xmlns:a16="http://schemas.microsoft.com/office/drawing/2014/main" id="{5F3F7180-DD24-FF49-9AB1-769F86C95CC7}"/>
              </a:ext>
            </a:extLst>
          </p:cNvPr>
          <p:cNvCxnSpPr/>
          <p:nvPr userDrawn="1"/>
        </p:nvCxnSpPr>
        <p:spPr>
          <a:xfrm>
            <a:off x="2076498" y="-14748"/>
            <a:ext cx="0" cy="201600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D6D08126-076C-8542-BEF8-1A0229DD83CC}"/>
              </a:ext>
            </a:extLst>
          </p:cNvPr>
          <p:cNvCxnSpPr>
            <a:cxnSpLocks/>
          </p:cNvCxnSpPr>
          <p:nvPr userDrawn="1"/>
        </p:nvCxnSpPr>
        <p:spPr>
          <a:xfrm flipV="1">
            <a:off x="5687397" y="3362903"/>
            <a:ext cx="0" cy="136212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30" name="Slide Number Placeholder 5">
            <a:extLst>
              <a:ext uri="{FF2B5EF4-FFF2-40B4-BE49-F238E27FC236}">
                <a16:creationId xmlns:a16="http://schemas.microsoft.com/office/drawing/2014/main" id="{E1DEFBB9-8B25-0241-A652-AA98D62457FA}"/>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0" name="Espace réservé du pied de page 3">
            <a:extLst>
              <a:ext uri="{FF2B5EF4-FFF2-40B4-BE49-F238E27FC236}">
                <a16:creationId xmlns:a16="http://schemas.microsoft.com/office/drawing/2014/main" id="{6276C738-AF82-264D-8B57-29E090FD6852}"/>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1" name="Espace réservé de la date 4">
            <a:extLst>
              <a:ext uri="{FF2B5EF4-FFF2-40B4-BE49-F238E27FC236}">
                <a16:creationId xmlns:a16="http://schemas.microsoft.com/office/drawing/2014/main" id="{D1187BC7-B273-4440-9CB8-F9168AF3983E}"/>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241B2503-6A67-4124-BC60-1F24F3F49F51}" type="datetime1">
              <a:rPr lang="en-GB" noProof="0" smtClean="0"/>
              <a:t>16/10/2024</a:t>
            </a:fld>
            <a:endParaRPr lang="en-GB" noProof="0" dirty="0"/>
          </a:p>
        </p:txBody>
      </p:sp>
      <p:sp>
        <p:nvSpPr>
          <p:cNvPr id="12" name="Title 1">
            <a:extLst>
              <a:ext uri="{FF2B5EF4-FFF2-40B4-BE49-F238E27FC236}">
                <a16:creationId xmlns:a16="http://schemas.microsoft.com/office/drawing/2014/main" id="{D3896579-3B38-3145-83E1-261082AB960B}"/>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en-GB" noProof="0" dirty="0" smtClean="0"/>
              <a:t>MODIFY THE TITLE</a:t>
            </a:r>
            <a:endParaRPr lang="en-GB" noProof="0" dirty="0"/>
          </a:p>
        </p:txBody>
      </p:sp>
      <p:sp>
        <p:nvSpPr>
          <p:cNvPr id="13" name="Subtitle 2">
            <a:extLst>
              <a:ext uri="{FF2B5EF4-FFF2-40B4-BE49-F238E27FC236}">
                <a16:creationId xmlns:a16="http://schemas.microsoft.com/office/drawing/2014/main" id="{18F0EEB9-F6F9-8749-92F6-B013862DC4F5}"/>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smtClean="0"/>
              <a:t>MODIFY THE SUBTITLE</a:t>
            </a:r>
            <a:endParaRPr lang="en-GB" noProof="0" dirty="0"/>
          </a:p>
        </p:txBody>
      </p:sp>
    </p:spTree>
    <p:extLst>
      <p:ext uri="{BB962C8B-B14F-4D97-AF65-F5344CB8AC3E}">
        <p14:creationId xmlns:p14="http://schemas.microsoft.com/office/powerpoint/2010/main" val="37016344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rtie2">
    <p:spTree>
      <p:nvGrpSpPr>
        <p:cNvPr id="1" name=""/>
        <p:cNvGrpSpPr/>
        <p:nvPr/>
      </p:nvGrpSpPr>
      <p:grpSpPr>
        <a:xfrm>
          <a:off x="0" y="0"/>
          <a:ext cx="0" cy="0"/>
          <a:chOff x="0" y="0"/>
          <a:chExt cx="0" cy="0"/>
        </a:xfrm>
      </p:grpSpPr>
      <p:sp>
        <p:nvSpPr>
          <p:cNvPr id="29" name="Espace réservé pour une image  4">
            <a:extLst>
              <a:ext uri="{FF2B5EF4-FFF2-40B4-BE49-F238E27FC236}">
                <a16:creationId xmlns:a16="http://schemas.microsoft.com/office/drawing/2014/main" id="{8089E82D-A104-1A4F-BED1-A659C17DB334}"/>
              </a:ext>
            </a:extLst>
          </p:cNvPr>
          <p:cNvSpPr>
            <a:spLocks noGrp="1"/>
          </p:cNvSpPr>
          <p:nvPr>
            <p:ph type="pic" sz="quarter" idx="10" hasCustomPrompt="1"/>
          </p:nvPr>
        </p:nvSpPr>
        <p:spPr>
          <a:xfrm>
            <a:off x="1" y="0"/>
            <a:ext cx="9144000"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27" name="Slide Number Placeholder 5">
            <a:extLst>
              <a:ext uri="{FF2B5EF4-FFF2-40B4-BE49-F238E27FC236}">
                <a16:creationId xmlns:a16="http://schemas.microsoft.com/office/drawing/2014/main" id="{B3C589DB-D4E4-984E-8420-A2D211D63548}"/>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8" name="Espace réservé du pied de page 3">
            <a:extLst>
              <a:ext uri="{FF2B5EF4-FFF2-40B4-BE49-F238E27FC236}">
                <a16:creationId xmlns:a16="http://schemas.microsoft.com/office/drawing/2014/main" id="{28E01617-6E3A-394A-80D5-D69A4491E6A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9" name="Espace réservé de la date 4">
            <a:extLst>
              <a:ext uri="{FF2B5EF4-FFF2-40B4-BE49-F238E27FC236}">
                <a16:creationId xmlns:a16="http://schemas.microsoft.com/office/drawing/2014/main" id="{58EB5A2E-23E7-2A42-997C-EB75B79D8A5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079D26E9-89E2-4043-B594-BB7EBDE414D9}" type="datetime1">
              <a:rPr lang="en-GB" noProof="0" smtClean="0"/>
              <a:t>16/10/2024</a:t>
            </a:fld>
            <a:endParaRPr lang="en-GB" noProof="0" dirty="0"/>
          </a:p>
        </p:txBody>
      </p:sp>
      <p:sp>
        <p:nvSpPr>
          <p:cNvPr id="10" name="Title 1">
            <a:extLst>
              <a:ext uri="{FF2B5EF4-FFF2-40B4-BE49-F238E27FC236}">
                <a16:creationId xmlns:a16="http://schemas.microsoft.com/office/drawing/2014/main" id="{1E243449-8CCB-9443-B91B-81A1CB8851DA}"/>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en-GB" noProof="0" dirty="0" smtClean="0"/>
              <a:t>MODIFY THE TITLE</a:t>
            </a:r>
            <a:endParaRPr lang="en-GB" noProof="0" dirty="0"/>
          </a:p>
        </p:txBody>
      </p:sp>
      <p:sp>
        <p:nvSpPr>
          <p:cNvPr id="11" name="Subtitle 2">
            <a:extLst>
              <a:ext uri="{FF2B5EF4-FFF2-40B4-BE49-F238E27FC236}">
                <a16:creationId xmlns:a16="http://schemas.microsoft.com/office/drawing/2014/main" id="{0B4FCECD-3C19-CB4F-94F0-0B31B8831732}"/>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smtClean="0"/>
              <a:t>MODIFY THE SUBTITLE</a:t>
            </a:r>
            <a:endParaRPr lang="en-GB" noProof="0" dirty="0"/>
          </a:p>
        </p:txBody>
      </p:sp>
      <p:cxnSp>
        <p:nvCxnSpPr>
          <p:cNvPr id="12" name="Connecteur droit 11">
            <a:extLst>
              <a:ext uri="{FF2B5EF4-FFF2-40B4-BE49-F238E27FC236}">
                <a16:creationId xmlns:a16="http://schemas.microsoft.com/office/drawing/2014/main" id="{5F3F7180-DD24-FF49-9AB1-769F86C95CC7}"/>
              </a:ext>
            </a:extLst>
          </p:cNvPr>
          <p:cNvCxnSpPr/>
          <p:nvPr userDrawn="1"/>
        </p:nvCxnSpPr>
        <p:spPr>
          <a:xfrm>
            <a:off x="2076498" y="-14748"/>
            <a:ext cx="0" cy="201600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D6D08126-076C-8542-BEF8-1A0229DD83CC}"/>
              </a:ext>
            </a:extLst>
          </p:cNvPr>
          <p:cNvCxnSpPr>
            <a:cxnSpLocks/>
          </p:cNvCxnSpPr>
          <p:nvPr userDrawn="1"/>
        </p:nvCxnSpPr>
        <p:spPr>
          <a:xfrm flipV="1">
            <a:off x="5687397" y="3362903"/>
            <a:ext cx="0" cy="136212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6517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powerpoint2">
    <p:spTree>
      <p:nvGrpSpPr>
        <p:cNvPr id="1" name=""/>
        <p:cNvGrpSpPr/>
        <p:nvPr/>
      </p:nvGrpSpPr>
      <p:grpSpPr>
        <a:xfrm>
          <a:off x="0" y="0"/>
          <a:ext cx="0" cy="0"/>
          <a:chOff x="0" y="0"/>
          <a:chExt cx="0" cy="0"/>
        </a:xfrm>
      </p:grpSpPr>
      <p:sp>
        <p:nvSpPr>
          <p:cNvPr id="19" name="Espace réservé pour une image  4">
            <a:extLst>
              <a:ext uri="{FF2B5EF4-FFF2-40B4-BE49-F238E27FC236}">
                <a16:creationId xmlns:a16="http://schemas.microsoft.com/office/drawing/2014/main" id="{8B40A96F-7B25-1C41-A623-57A881512D5C}"/>
              </a:ext>
            </a:extLst>
          </p:cNvPr>
          <p:cNvSpPr>
            <a:spLocks noGrp="1"/>
          </p:cNvSpPr>
          <p:nvPr>
            <p:ph type="pic" sz="quarter" idx="10" hasCustomPrompt="1"/>
          </p:nvPr>
        </p:nvSpPr>
        <p:spPr>
          <a:xfrm>
            <a:off x="1" y="0"/>
            <a:ext cx="9144000"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fr-FR" dirty="0" smtClean="0"/>
              <a:t>Picture</a:t>
            </a:r>
            <a:endParaRPr lang="fr-FR" dirty="0"/>
          </a:p>
        </p:txBody>
      </p:sp>
      <p:sp>
        <p:nvSpPr>
          <p:cNvPr id="20" name="Title 1">
            <a:extLst>
              <a:ext uri="{FF2B5EF4-FFF2-40B4-BE49-F238E27FC236}">
                <a16:creationId xmlns:a16="http://schemas.microsoft.com/office/drawing/2014/main" id="{DAD8A5DC-5D6E-314D-BBE0-0130CF0C0A7B}"/>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en-GB" noProof="0" dirty="0" smtClean="0"/>
              <a:t>MODIFY THE TITLE</a:t>
            </a:r>
            <a:endParaRPr lang="en-GB" noProof="0" dirty="0"/>
          </a:p>
        </p:txBody>
      </p:sp>
      <p:sp>
        <p:nvSpPr>
          <p:cNvPr id="21" name="Subtitle 2">
            <a:extLst>
              <a:ext uri="{FF2B5EF4-FFF2-40B4-BE49-F238E27FC236}">
                <a16:creationId xmlns:a16="http://schemas.microsoft.com/office/drawing/2014/main" id="{4A09CB7B-DF7C-6D41-BA7F-6912A4B9E116}"/>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smtClean="0"/>
              <a:t>MODIFY THE SUBTITLE</a:t>
            </a:r>
            <a:endParaRPr lang="en-GB" noProof="0" dirty="0"/>
          </a:p>
        </p:txBody>
      </p:sp>
      <p:sp>
        <p:nvSpPr>
          <p:cNvPr id="24" name="Slide Number Placeholder 5">
            <a:extLst>
              <a:ext uri="{FF2B5EF4-FFF2-40B4-BE49-F238E27FC236}">
                <a16:creationId xmlns:a16="http://schemas.microsoft.com/office/drawing/2014/main" id="{712E7B19-3C9D-7B43-8288-55194F98427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8" name="Espace réservé du pied de page 3">
            <a:extLst>
              <a:ext uri="{FF2B5EF4-FFF2-40B4-BE49-F238E27FC236}">
                <a16:creationId xmlns:a16="http://schemas.microsoft.com/office/drawing/2014/main" id="{4A8B1ED9-30C3-0B4E-AEFF-2A726B2EA99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fr-FR" smtClean="0"/>
              <a:t>Not referenced</a:t>
            </a:r>
            <a:endParaRPr lang="fr-FR" dirty="0"/>
          </a:p>
        </p:txBody>
      </p:sp>
      <p:sp>
        <p:nvSpPr>
          <p:cNvPr id="9" name="Espace réservé de la date 4">
            <a:extLst>
              <a:ext uri="{FF2B5EF4-FFF2-40B4-BE49-F238E27FC236}">
                <a16:creationId xmlns:a16="http://schemas.microsoft.com/office/drawing/2014/main" id="{9D218E1B-BFBD-C04A-8C30-7C7ADFB395ED}"/>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69E06381-4E36-45EF-B899-46D043EB17A0}" type="datetime1">
              <a:rPr lang="en-GB" smtClean="0"/>
              <a:t>16/10/2024</a:t>
            </a:fld>
            <a:endParaRPr lang="fr-FR" dirty="0"/>
          </a:p>
        </p:txBody>
      </p:sp>
      <p:pic>
        <p:nvPicPr>
          <p:cNvPr id="10" name="Picture 2" descr="D:\Users\lecheva1\Desktop\Communication\Societe\Logo\White version\logo Thales Alenia Space-Leonardo-toutBlanc-01.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260" t="24238" r="15710" b="21995"/>
          <a:stretch/>
        </p:blipFill>
        <p:spPr bwMode="auto">
          <a:xfrm>
            <a:off x="386684" y="432620"/>
            <a:ext cx="1804394" cy="7920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eur droit 10">
            <a:extLst>
              <a:ext uri="{FF2B5EF4-FFF2-40B4-BE49-F238E27FC236}">
                <a16:creationId xmlns:a16="http://schemas.microsoft.com/office/drawing/2014/main" id="{13DBCDC0-9366-494B-A426-F2F7C6FD3CFF}"/>
              </a:ext>
            </a:extLst>
          </p:cNvPr>
          <p:cNvCxnSpPr/>
          <p:nvPr userDrawn="1"/>
        </p:nvCxnSpPr>
        <p:spPr>
          <a:xfrm>
            <a:off x="3897923" y="0"/>
            <a:ext cx="0" cy="2080846"/>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05790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Slide Number Placeholder 5">
            <a:extLst>
              <a:ext uri="{FF2B5EF4-FFF2-40B4-BE49-F238E27FC236}">
                <a16:creationId xmlns:a16="http://schemas.microsoft.com/office/drawing/2014/main" id="{B3C589DB-D4E4-984E-8420-A2D211D63548}"/>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8" name="Espace réservé du pied de page 3">
            <a:extLst>
              <a:ext uri="{FF2B5EF4-FFF2-40B4-BE49-F238E27FC236}">
                <a16:creationId xmlns:a16="http://schemas.microsoft.com/office/drawing/2014/main" id="{28E01617-6E3A-394A-80D5-D69A4491E6A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fr-FR" smtClean="0"/>
              <a:t>Not referenced</a:t>
            </a:r>
            <a:endParaRPr lang="fr-FR" dirty="0"/>
          </a:p>
        </p:txBody>
      </p:sp>
      <p:sp>
        <p:nvSpPr>
          <p:cNvPr id="9" name="Espace réservé de la date 4">
            <a:extLst>
              <a:ext uri="{FF2B5EF4-FFF2-40B4-BE49-F238E27FC236}">
                <a16:creationId xmlns:a16="http://schemas.microsoft.com/office/drawing/2014/main" id="{58EB5A2E-23E7-2A42-997C-EB75B79D8A5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1FF0828A-CD70-48AE-8BD6-7D68EBE73819}" type="datetime1">
              <a:rPr lang="en-GB" smtClean="0"/>
              <a:t>16/10/2024</a:t>
            </a:fld>
            <a:endParaRPr lang="fr-FR" dirty="0"/>
          </a:p>
        </p:txBody>
      </p:sp>
      <p:sp>
        <p:nvSpPr>
          <p:cNvPr id="2" name="Rectangle 1">
            <a:extLst>
              <a:ext uri="{FF2B5EF4-FFF2-40B4-BE49-F238E27FC236}">
                <a16:creationId xmlns:a16="http://schemas.microsoft.com/office/drawing/2014/main" id="{BD198752-6699-BC46-98FD-A5A760C7E2BB}"/>
              </a:ext>
            </a:extLst>
          </p:cNvPr>
          <p:cNvSpPr/>
          <p:nvPr userDrawn="1"/>
        </p:nvSpPr>
        <p:spPr>
          <a:xfrm>
            <a:off x="0" y="0"/>
            <a:ext cx="9144000" cy="4719600"/>
          </a:xfrm>
          <a:prstGeom prst="rect">
            <a:avLst/>
          </a:prstGeom>
          <a:blipFill>
            <a:blip r:embed="rId2" cstate="email">
              <a:extLst>
                <a:ext uri="{28A0092B-C50C-407E-A947-70E740481C1C}">
                  <a14:useLocalDpi xmlns:a14="http://schemas.microsoft.com/office/drawing/2010/main"/>
                </a:ext>
              </a:extLst>
            </a:blip>
            <a:srcRect/>
            <a:stretch>
              <a:fillRect l="-400" t="-977" r="-400" b="-650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86FEC107-B454-B346-BF1F-994085114CFC}"/>
              </a:ext>
            </a:extLst>
          </p:cNvPr>
          <p:cNvCxnSpPr>
            <a:cxnSpLocks/>
          </p:cNvCxnSpPr>
          <p:nvPr userDrawn="1"/>
        </p:nvCxnSpPr>
        <p:spPr>
          <a:xfrm>
            <a:off x="1132555" y="0"/>
            <a:ext cx="0" cy="48768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10" name="Titre 11">
            <a:extLst>
              <a:ext uri="{FF2B5EF4-FFF2-40B4-BE49-F238E27FC236}">
                <a16:creationId xmlns:a16="http://schemas.microsoft.com/office/drawing/2014/main" id="{DE94CFF2-2B8A-413D-A48B-5769B4CE0DFF}"/>
              </a:ext>
            </a:extLst>
          </p:cNvPr>
          <p:cNvSpPr>
            <a:spLocks noGrp="1"/>
          </p:cNvSpPr>
          <p:nvPr>
            <p:ph type="title" hasCustomPrompt="1"/>
          </p:nvPr>
        </p:nvSpPr>
        <p:spPr>
          <a:xfrm>
            <a:off x="513922" y="671493"/>
            <a:ext cx="4590811" cy="487680"/>
          </a:xfrm>
          <a:prstGeom prst="rect">
            <a:avLst/>
          </a:prstGeom>
        </p:spPr>
        <p:txBody>
          <a:bodyPr/>
          <a:lstStyle>
            <a:lvl1pPr>
              <a:defRPr sz="3200" baseline="0">
                <a:solidFill>
                  <a:schemeClr val="bg1"/>
                </a:solidFill>
              </a:defRPr>
            </a:lvl1pPr>
          </a:lstStyle>
          <a:p>
            <a:r>
              <a:rPr lang="en-GB" noProof="0" dirty="0" smtClean="0"/>
              <a:t>TABLE OF CONTENTS</a:t>
            </a:r>
            <a:endParaRPr lang="en-GB" noProof="0" dirty="0"/>
          </a:p>
        </p:txBody>
      </p:sp>
    </p:spTree>
    <p:extLst>
      <p:ext uri="{BB962C8B-B14F-4D97-AF65-F5344CB8AC3E}">
        <p14:creationId xmlns:p14="http://schemas.microsoft.com/office/powerpoint/2010/main" val="22103821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et contenu 4">
    <p:spTree>
      <p:nvGrpSpPr>
        <p:cNvPr id="1" name=""/>
        <p:cNvGrpSpPr/>
        <p:nvPr/>
      </p:nvGrpSpPr>
      <p:grpSpPr>
        <a:xfrm>
          <a:off x="0" y="0"/>
          <a:ext cx="0" cy="0"/>
          <a:chOff x="0" y="0"/>
          <a:chExt cx="0" cy="0"/>
        </a:xfrm>
      </p:grpSpPr>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41" name="Slide Number Placeholder 5">
            <a:extLst>
              <a:ext uri="{FF2B5EF4-FFF2-40B4-BE49-F238E27FC236}">
                <a16:creationId xmlns:a16="http://schemas.microsoft.com/office/drawing/2014/main" id="{212B17F8-7528-414E-AF53-BF9EE8A87E9D}"/>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0" name="Espace réservé du pied de page 3">
            <a:extLst>
              <a:ext uri="{FF2B5EF4-FFF2-40B4-BE49-F238E27FC236}">
                <a16:creationId xmlns:a16="http://schemas.microsoft.com/office/drawing/2014/main" id="{D118936B-48D4-AF40-BEBC-BD16440E89D6}"/>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3" name="Espace réservé de la date 4">
            <a:extLst>
              <a:ext uri="{FF2B5EF4-FFF2-40B4-BE49-F238E27FC236}">
                <a16:creationId xmlns:a16="http://schemas.microsoft.com/office/drawing/2014/main" id="{00619E01-9166-714C-93C4-D426CEBBF039}"/>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218576A9-B26A-4391-AD4D-30BC769BC4FE}" type="datetime1">
              <a:rPr lang="en-GB" noProof="0" smtClean="0"/>
              <a:t>16/10/2024</a:t>
            </a:fld>
            <a:endParaRPr lang="en-GB" noProof="0" dirty="0"/>
          </a:p>
        </p:txBody>
      </p:sp>
      <p:sp>
        <p:nvSpPr>
          <p:cNvPr id="10" name="Titre 1"/>
          <p:cNvSpPr>
            <a:spLocks noGrp="1"/>
          </p:cNvSpPr>
          <p:nvPr>
            <p:ph type="title" hasCustomPrompt="1"/>
          </p:nvPr>
        </p:nvSpPr>
        <p:spPr>
          <a:xfrm>
            <a:off x="405759" y="112661"/>
            <a:ext cx="8172185" cy="370037"/>
          </a:xfrm>
          <a:prstGeom prst="rect">
            <a:avLst/>
          </a:prstGeom>
        </p:spPr>
        <p:txBody>
          <a:bodyPr/>
          <a:lstStyle/>
          <a:p>
            <a:pPr lvl="0"/>
            <a:r>
              <a:rPr lang="en-GB" noProof="0" dirty="0" smtClean="0"/>
              <a:t>MODIFY THE TITLE</a:t>
            </a:r>
            <a:endParaRPr lang="en-GB" noProof="0" dirty="0"/>
          </a:p>
        </p:txBody>
      </p:sp>
      <p:sp>
        <p:nvSpPr>
          <p:cNvPr id="8"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82169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8044599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et contenu img2">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B409DAD8-0DB0-254B-958F-E20205EB3F3E}"/>
              </a:ext>
            </a:extLst>
          </p:cNvPr>
          <p:cNvSpPr>
            <a:spLocks noGrp="1"/>
          </p:cNvSpPr>
          <p:nvPr>
            <p:ph type="pic" sz="quarter" idx="19" hasCustomPrompt="1"/>
          </p:nvPr>
        </p:nvSpPr>
        <p:spPr>
          <a:xfrm>
            <a:off x="5408615" y="0"/>
            <a:ext cx="3735387"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en-GB" noProof="0" dirty="0" smtClean="0"/>
              <a:t>Picture</a:t>
            </a:r>
            <a:endParaRPr lang="en-GB" noProof="0" dirty="0"/>
          </a:p>
        </p:txBody>
      </p:sp>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BB093D2B-9C30-2A48-B2F3-080B033D1151}"/>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4" name="Espace réservé du pied de page 3">
            <a:extLst>
              <a:ext uri="{FF2B5EF4-FFF2-40B4-BE49-F238E27FC236}">
                <a16:creationId xmlns:a16="http://schemas.microsoft.com/office/drawing/2014/main" id="{F59A12EB-D8FB-034C-A082-0E325DF5DC47}"/>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6" name="Espace réservé de la date 4">
            <a:extLst>
              <a:ext uri="{FF2B5EF4-FFF2-40B4-BE49-F238E27FC236}">
                <a16:creationId xmlns:a16="http://schemas.microsoft.com/office/drawing/2014/main" id="{3273C3C0-2C29-D84B-84A8-B31093BB8080}"/>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4A439585-9CBE-4EF2-BBDC-2D0E237E9A0A}" type="datetime1">
              <a:rPr lang="en-GB" noProof="0" smtClean="0"/>
              <a:t>16/10/2024</a:t>
            </a:fld>
            <a:endParaRPr lang="en-GB" noProof="0" dirty="0"/>
          </a:p>
        </p:txBody>
      </p:sp>
      <p:sp>
        <p:nvSpPr>
          <p:cNvPr id="11" name="Titre 1"/>
          <p:cNvSpPr>
            <a:spLocks noGrp="1"/>
          </p:cNvSpPr>
          <p:nvPr>
            <p:ph type="title" hasCustomPrompt="1"/>
          </p:nvPr>
        </p:nvSpPr>
        <p:spPr>
          <a:xfrm>
            <a:off x="405759" y="112661"/>
            <a:ext cx="4829659" cy="370037"/>
          </a:xfrm>
          <a:prstGeom prst="rect">
            <a:avLst/>
          </a:prstGeom>
        </p:spPr>
        <p:txBody>
          <a:bodyPr/>
          <a:lstStyle/>
          <a:p>
            <a:pPr lvl="0"/>
            <a:r>
              <a:rPr lang="en-GB" noProof="0" dirty="0" smtClean="0"/>
              <a:t>MODIFY THE TITLE</a:t>
            </a:r>
            <a:endParaRPr lang="en-GB" noProof="0" dirty="0"/>
          </a:p>
        </p:txBody>
      </p:sp>
      <p:sp>
        <p:nvSpPr>
          <p:cNvPr id="9"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11331758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40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contenu 2">
    <p:spTree>
      <p:nvGrpSpPr>
        <p:cNvPr id="1" name=""/>
        <p:cNvGrpSpPr/>
        <p:nvPr/>
      </p:nvGrpSpPr>
      <p:grpSpPr>
        <a:xfrm>
          <a:off x="0" y="0"/>
          <a:ext cx="0" cy="0"/>
          <a:chOff x="0" y="0"/>
          <a:chExt cx="0" cy="0"/>
        </a:xfrm>
      </p:grpSpPr>
      <p:pic>
        <p:nvPicPr>
          <p:cNvPr id="13" name="Image 12" descr="Une image contenant animal, crabe, invertébré&#10;&#10;&#10;&#10;Description générée automatiquement">
            <a:extLst>
              <a:ext uri="{FF2B5EF4-FFF2-40B4-BE49-F238E27FC236}">
                <a16:creationId xmlns:a16="http://schemas.microsoft.com/office/drawing/2014/main" id="{4CEEFB77-F421-3F4B-B8E9-056DFC5CAFEC}"/>
              </a:ext>
            </a:extLst>
          </p:cNvPr>
          <p:cNvPicPr>
            <a:picLocks/>
          </p:cNvPicPr>
          <p:nvPr userDrawn="1"/>
        </p:nvPicPr>
        <p:blipFill rotWithShape="1">
          <a:blip r:embed="rId2" cstate="email">
            <a:extLst>
              <a:ext uri="{28A0092B-C50C-407E-A947-70E740481C1C}">
                <a14:useLocalDpi xmlns:a14="http://schemas.microsoft.com/office/drawing/2010/main"/>
              </a:ext>
            </a:extLst>
          </a:blip>
          <a:srcRect l="23751" t="432" r="6699" b="432"/>
          <a:stretch/>
        </p:blipFill>
        <p:spPr>
          <a:xfrm>
            <a:off x="5414400" y="0"/>
            <a:ext cx="3729600" cy="4716000"/>
          </a:xfrm>
          <a:prstGeom prst="rect">
            <a:avLst/>
          </a:prstGeom>
        </p:spPr>
      </p:pic>
      <p:cxnSp>
        <p:nvCxnSpPr>
          <p:cNvPr id="24" name="Connecteur droit 2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D9183778-EC11-E745-97D2-D504C1D2645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6" name="Espace réservé du pied de page 3">
            <a:extLst>
              <a:ext uri="{FF2B5EF4-FFF2-40B4-BE49-F238E27FC236}">
                <a16:creationId xmlns:a16="http://schemas.microsoft.com/office/drawing/2014/main" id="{A66D0CD3-9DBB-074D-ABF8-1F0963A2668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7" name="Espace réservé de la date 4">
            <a:extLst>
              <a:ext uri="{FF2B5EF4-FFF2-40B4-BE49-F238E27FC236}">
                <a16:creationId xmlns:a16="http://schemas.microsoft.com/office/drawing/2014/main" id="{68F0D93D-1B76-9D4F-87FE-D572FBEBB3D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FA34FCEE-9A56-4AA4-BDA5-D7CDDE6BB76A}" type="datetime1">
              <a:rPr lang="en-GB" noProof="0" smtClean="0"/>
              <a:t>16/10/2024</a:t>
            </a:fld>
            <a:endParaRPr lang="en-GB" noProof="0" dirty="0"/>
          </a:p>
        </p:txBody>
      </p:sp>
      <p:sp>
        <p:nvSpPr>
          <p:cNvPr id="11" name="Titre 1"/>
          <p:cNvSpPr>
            <a:spLocks noGrp="1"/>
          </p:cNvSpPr>
          <p:nvPr>
            <p:ph type="title" hasCustomPrompt="1"/>
          </p:nvPr>
        </p:nvSpPr>
        <p:spPr>
          <a:xfrm>
            <a:off x="405759" y="112661"/>
            <a:ext cx="4829659" cy="370037"/>
          </a:xfrm>
          <a:prstGeom prst="rect">
            <a:avLst/>
          </a:prstGeom>
        </p:spPr>
        <p:txBody>
          <a:bodyPr/>
          <a:lstStyle/>
          <a:p>
            <a:pPr lvl="0"/>
            <a:r>
              <a:rPr lang="en-GB" noProof="0" dirty="0" smtClean="0"/>
              <a:t>MODIFY THE TITLE</a:t>
            </a:r>
            <a:endParaRPr lang="en-GB" noProof="0" dirty="0"/>
          </a:p>
        </p:txBody>
      </p:sp>
      <p:sp>
        <p:nvSpPr>
          <p:cNvPr id="9"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64677154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guide id="2" pos="340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et contenu 3">
    <p:spTree>
      <p:nvGrpSpPr>
        <p:cNvPr id="1" name=""/>
        <p:cNvGrpSpPr/>
        <p:nvPr/>
      </p:nvGrpSpPr>
      <p:grpSpPr>
        <a:xfrm>
          <a:off x="0" y="0"/>
          <a:ext cx="0" cy="0"/>
          <a:chOff x="0" y="0"/>
          <a:chExt cx="0" cy="0"/>
        </a:xfrm>
      </p:grpSpPr>
      <p:pic>
        <p:nvPicPr>
          <p:cNvPr id="20" name="Image 19" descr="Une image contenant assis, bleu, table&#10;&#10;&#10;&#10;Description générée automatiquement">
            <a:extLst>
              <a:ext uri="{FF2B5EF4-FFF2-40B4-BE49-F238E27FC236}">
                <a16:creationId xmlns:a16="http://schemas.microsoft.com/office/drawing/2014/main" id="{26B0199C-B202-3E44-B213-990814D4DADA}"/>
              </a:ext>
            </a:extLst>
          </p:cNvPr>
          <p:cNvPicPr>
            <a:picLocks/>
          </p:cNvPicPr>
          <p:nvPr userDrawn="1"/>
        </p:nvPicPr>
        <p:blipFill rotWithShape="1">
          <a:blip r:embed="rId2" cstate="email">
            <a:extLst>
              <a:ext uri="{28A0092B-C50C-407E-A947-70E740481C1C}">
                <a14:useLocalDpi xmlns:a14="http://schemas.microsoft.com/office/drawing/2010/main"/>
              </a:ext>
            </a:extLst>
          </a:blip>
          <a:srcRect l="3801" t="1925" r="14161" b="9647"/>
          <a:stretch/>
        </p:blipFill>
        <p:spPr>
          <a:xfrm>
            <a:off x="5403600" y="0"/>
            <a:ext cx="3740400" cy="4716000"/>
          </a:xfrm>
          <a:prstGeom prst="rect">
            <a:avLst/>
          </a:prstGeom>
        </p:spPr>
      </p:pic>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36" name="Slide Number Placeholder 5">
            <a:extLst>
              <a:ext uri="{FF2B5EF4-FFF2-40B4-BE49-F238E27FC236}">
                <a16:creationId xmlns:a16="http://schemas.microsoft.com/office/drawing/2014/main" id="{4AE73D90-9BDD-6C4C-B856-8B33994A7A8A}"/>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4" name="Espace réservé du pied de page 3">
            <a:extLst>
              <a:ext uri="{FF2B5EF4-FFF2-40B4-BE49-F238E27FC236}">
                <a16:creationId xmlns:a16="http://schemas.microsoft.com/office/drawing/2014/main" id="{5BA45C43-7C4B-DD48-999C-ADD15D14EAB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6" name="Espace réservé de la date 4">
            <a:extLst>
              <a:ext uri="{FF2B5EF4-FFF2-40B4-BE49-F238E27FC236}">
                <a16:creationId xmlns:a16="http://schemas.microsoft.com/office/drawing/2014/main" id="{22A788B2-6AE0-1E4B-A747-04D2F0DFDC6B}"/>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3FBFF37B-C034-42BB-BCB0-7D4F0FCEDAB5}" type="datetime1">
              <a:rPr lang="en-GB" noProof="0" smtClean="0"/>
              <a:t>16/10/2024</a:t>
            </a:fld>
            <a:endParaRPr lang="en-GB" noProof="0" dirty="0"/>
          </a:p>
        </p:txBody>
      </p:sp>
      <p:sp>
        <p:nvSpPr>
          <p:cNvPr id="11" name="Titre 1"/>
          <p:cNvSpPr>
            <a:spLocks noGrp="1"/>
          </p:cNvSpPr>
          <p:nvPr>
            <p:ph type="title" hasCustomPrompt="1"/>
          </p:nvPr>
        </p:nvSpPr>
        <p:spPr>
          <a:xfrm>
            <a:off x="405759" y="112661"/>
            <a:ext cx="4829659" cy="370037"/>
          </a:xfrm>
          <a:prstGeom prst="rect">
            <a:avLst/>
          </a:prstGeom>
        </p:spPr>
        <p:txBody>
          <a:bodyPr/>
          <a:lstStyle/>
          <a:p>
            <a:pPr lvl="0"/>
            <a:r>
              <a:rPr lang="en-GB" noProof="0" dirty="0" smtClean="0"/>
              <a:t>MODIFY THE TITLE</a:t>
            </a:r>
            <a:endParaRPr lang="en-GB" noProof="0" dirty="0"/>
          </a:p>
        </p:txBody>
      </p:sp>
      <p:sp>
        <p:nvSpPr>
          <p:cNvPr id="9"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6835297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40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et contenu 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7E1C80-C94E-5349-A183-CA7658D3BDEE}"/>
              </a:ext>
            </a:extLst>
          </p:cNvPr>
          <p:cNvSpPr/>
          <p:nvPr userDrawn="1"/>
        </p:nvSpPr>
        <p:spPr>
          <a:xfrm>
            <a:off x="2" y="0"/>
            <a:ext cx="5396089" cy="4716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40" name="Slide Number Placeholder 5">
            <a:extLst>
              <a:ext uri="{FF2B5EF4-FFF2-40B4-BE49-F238E27FC236}">
                <a16:creationId xmlns:a16="http://schemas.microsoft.com/office/drawing/2014/main" id="{DE95F969-5AB7-514E-A893-789171238E43}"/>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0" name="Espace réservé du pied de page 3">
            <a:extLst>
              <a:ext uri="{FF2B5EF4-FFF2-40B4-BE49-F238E27FC236}">
                <a16:creationId xmlns:a16="http://schemas.microsoft.com/office/drawing/2014/main" id="{AA1A8D60-40D8-AB47-9E5C-ECCF0B87CA39}"/>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3" name="Espace réservé de la date 4">
            <a:extLst>
              <a:ext uri="{FF2B5EF4-FFF2-40B4-BE49-F238E27FC236}">
                <a16:creationId xmlns:a16="http://schemas.microsoft.com/office/drawing/2014/main" id="{E431D199-7EEE-9F4D-A74B-4A26D97B2DE9}"/>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9DB75C88-64EC-46DE-AE1B-760CB19C4FB1}" type="datetime1">
              <a:rPr lang="en-GB" noProof="0" smtClean="0"/>
              <a:t>16/10/2024</a:t>
            </a:fld>
            <a:endParaRPr lang="en-GB" noProof="0" dirty="0"/>
          </a:p>
        </p:txBody>
      </p:sp>
      <p:sp>
        <p:nvSpPr>
          <p:cNvPr id="28" name="Content Placeholder 2">
            <a:extLst>
              <a:ext uri="{FF2B5EF4-FFF2-40B4-BE49-F238E27FC236}">
                <a16:creationId xmlns:a16="http://schemas.microsoft.com/office/drawing/2014/main" id="{B564B56E-FFB1-244B-AD2D-7C764E0C0CE2}"/>
              </a:ext>
            </a:extLst>
          </p:cNvPr>
          <p:cNvSpPr>
            <a:spLocks noGrp="1"/>
          </p:cNvSpPr>
          <p:nvPr>
            <p:ph idx="19" hasCustomPrompt="1"/>
          </p:nvPr>
        </p:nvSpPr>
        <p:spPr>
          <a:xfrm>
            <a:off x="5461348" y="3965279"/>
            <a:ext cx="809664" cy="215444"/>
          </a:xfrm>
          <a:prstGeom prst="rect">
            <a:avLst/>
          </a:prstGeom>
        </p:spPr>
        <p:txBody>
          <a:bodyPr wrap="square" anchor="b" anchorCtr="0">
            <a:spAutoFit/>
          </a:bodyPr>
          <a:lstStyle>
            <a:lvl1pPr marL="0" indent="0" algn="r">
              <a:buFontTx/>
              <a:buNone/>
              <a:defRPr sz="800" cap="none" baseline="0">
                <a:solidFill>
                  <a:schemeClr val="tx1"/>
                </a:solidFill>
              </a:defRPr>
            </a:lvl1pPr>
          </a:lstStyle>
          <a:p>
            <a:pPr lvl="0"/>
            <a:r>
              <a:rPr lang="en-GB" noProof="0" dirty="0" smtClean="0"/>
              <a:t>Legend</a:t>
            </a:r>
            <a:endParaRPr lang="en-GB" noProof="0" dirty="0"/>
          </a:p>
        </p:txBody>
      </p:sp>
      <p:sp>
        <p:nvSpPr>
          <p:cNvPr id="29" name="Content Placeholder 2">
            <a:extLst>
              <a:ext uri="{FF2B5EF4-FFF2-40B4-BE49-F238E27FC236}">
                <a16:creationId xmlns:a16="http://schemas.microsoft.com/office/drawing/2014/main" id="{C90EC18A-AD29-064E-A100-485DB10308BD}"/>
              </a:ext>
            </a:extLst>
          </p:cNvPr>
          <p:cNvSpPr>
            <a:spLocks noGrp="1"/>
          </p:cNvSpPr>
          <p:nvPr>
            <p:ph idx="21" hasCustomPrompt="1"/>
          </p:nvPr>
        </p:nvSpPr>
        <p:spPr>
          <a:xfrm>
            <a:off x="5461348" y="1478953"/>
            <a:ext cx="809664" cy="215444"/>
          </a:xfrm>
          <a:prstGeom prst="rect">
            <a:avLst/>
          </a:prstGeom>
        </p:spPr>
        <p:txBody>
          <a:bodyPr wrap="square" anchor="b" anchorCtr="0">
            <a:spAutoFit/>
          </a:bodyPr>
          <a:lstStyle>
            <a:lvl1pPr marL="0" indent="0" algn="r">
              <a:buFontTx/>
              <a:buNone/>
              <a:defRPr sz="800" cap="none" baseline="0">
                <a:solidFill>
                  <a:schemeClr val="tx1"/>
                </a:solidFill>
                <a:latin typeface="Arial" panose="020B0604020202020204" pitchFamily="34" charset="0"/>
              </a:defRPr>
            </a:lvl1pPr>
          </a:lstStyle>
          <a:p>
            <a:pPr lvl="0"/>
            <a:r>
              <a:rPr lang="en-GB" noProof="0" dirty="0" smtClean="0"/>
              <a:t>Legend</a:t>
            </a:r>
            <a:endParaRPr lang="en-GB" noProof="0" dirty="0"/>
          </a:p>
        </p:txBody>
      </p:sp>
      <p:sp>
        <p:nvSpPr>
          <p:cNvPr id="30" name="Content Placeholder 2">
            <a:extLst>
              <a:ext uri="{FF2B5EF4-FFF2-40B4-BE49-F238E27FC236}">
                <a16:creationId xmlns:a16="http://schemas.microsoft.com/office/drawing/2014/main" id="{CB656A85-52F9-0E43-B742-91EF27CC54AD}"/>
              </a:ext>
            </a:extLst>
          </p:cNvPr>
          <p:cNvSpPr>
            <a:spLocks noGrp="1"/>
          </p:cNvSpPr>
          <p:nvPr>
            <p:ph idx="22" hasCustomPrompt="1"/>
          </p:nvPr>
        </p:nvSpPr>
        <p:spPr>
          <a:xfrm>
            <a:off x="5461348" y="2728271"/>
            <a:ext cx="809664" cy="215444"/>
          </a:xfrm>
          <a:prstGeom prst="rect">
            <a:avLst/>
          </a:prstGeom>
        </p:spPr>
        <p:txBody>
          <a:bodyPr wrap="square" anchor="b" anchorCtr="0">
            <a:spAutoFit/>
          </a:bodyPr>
          <a:lstStyle>
            <a:lvl1pPr marL="0" indent="0" algn="r">
              <a:buFontTx/>
              <a:buNone/>
              <a:defRPr sz="800" cap="none" baseline="0">
                <a:solidFill>
                  <a:schemeClr val="tx1"/>
                </a:solidFill>
                <a:latin typeface="Arial" panose="020B0604020202020204" pitchFamily="34" charset="0"/>
              </a:defRPr>
            </a:lvl1pPr>
          </a:lstStyle>
          <a:p>
            <a:pPr lvl="0"/>
            <a:r>
              <a:rPr lang="en-GB" noProof="0" dirty="0" smtClean="0"/>
              <a:t>Legend</a:t>
            </a:r>
            <a:endParaRPr lang="en-GB" noProof="0" dirty="0"/>
          </a:p>
        </p:txBody>
      </p:sp>
      <p:sp>
        <p:nvSpPr>
          <p:cNvPr id="15" name="Titre 1"/>
          <p:cNvSpPr>
            <a:spLocks noGrp="1"/>
          </p:cNvSpPr>
          <p:nvPr>
            <p:ph type="title" hasCustomPrompt="1"/>
          </p:nvPr>
        </p:nvSpPr>
        <p:spPr>
          <a:xfrm>
            <a:off x="405759" y="112661"/>
            <a:ext cx="4829659" cy="370037"/>
          </a:xfrm>
          <a:prstGeom prst="rect">
            <a:avLst/>
          </a:prstGeom>
        </p:spPr>
        <p:txBody>
          <a:bodyPr/>
          <a:lstStyle>
            <a:lvl1pPr>
              <a:defRPr>
                <a:solidFill>
                  <a:schemeClr val="bg1"/>
                </a:solidFill>
              </a:defRPr>
            </a:lvl1pPr>
          </a:lstStyle>
          <a:p>
            <a:pPr lvl="0"/>
            <a:r>
              <a:rPr lang="en-GB" noProof="0" dirty="0" smtClean="0"/>
              <a:t>MODIFY THE TITLE</a:t>
            </a:r>
            <a:endParaRPr lang="en-GB" noProof="0" dirty="0"/>
          </a:p>
        </p:txBody>
      </p:sp>
      <p:sp>
        <p:nvSpPr>
          <p:cNvPr id="16" name="Espace réservé du texte 4">
            <a:extLst>
              <a:ext uri="{FF2B5EF4-FFF2-40B4-BE49-F238E27FC236}">
                <a16:creationId xmlns:a16="http://schemas.microsoft.com/office/drawing/2014/main" id="{04A1BA02-D7C0-D442-B0C5-6A9B2746EEAC}"/>
              </a:ext>
            </a:extLst>
          </p:cNvPr>
          <p:cNvSpPr>
            <a:spLocks noGrp="1"/>
          </p:cNvSpPr>
          <p:nvPr>
            <p:ph type="body" sz="quarter" idx="23" hasCustomPrompt="1"/>
          </p:nvPr>
        </p:nvSpPr>
        <p:spPr>
          <a:xfrm>
            <a:off x="419100" y="638175"/>
            <a:ext cx="4816318" cy="3905250"/>
          </a:xfrm>
          <a:prstGeom prst="rect">
            <a:avLst/>
          </a:prstGeom>
        </p:spPr>
        <p:txBody>
          <a:bodyPr/>
          <a:lstStyle>
            <a:lvl1pPr>
              <a:lnSpc>
                <a:spcPct val="100000"/>
              </a:lnSpc>
              <a:spcAft>
                <a:spcPts val="300"/>
              </a:spcAft>
              <a:defRPr>
                <a:solidFill>
                  <a:schemeClr val="bg2">
                    <a:lumMod val="60000"/>
                    <a:lumOff val="40000"/>
                  </a:schemeClr>
                </a:solidFill>
              </a:defRPr>
            </a:lvl1pPr>
            <a:lvl2pPr marL="180975" indent="-176213">
              <a:lnSpc>
                <a:spcPct val="100000"/>
              </a:lnSpc>
              <a:spcAft>
                <a:spcPts val="300"/>
              </a:spcAft>
              <a:defRPr>
                <a:solidFill>
                  <a:schemeClr val="bg1"/>
                </a:solidFill>
              </a:defRPr>
            </a:lvl2pPr>
            <a:lvl3pPr marL="341313" indent="-157163">
              <a:lnSpc>
                <a:spcPct val="100000"/>
              </a:lnSpc>
              <a:spcAft>
                <a:spcPts val="300"/>
              </a:spcAft>
              <a:defRPr>
                <a:solidFill>
                  <a:schemeClr val="bg1"/>
                </a:solidFill>
              </a:defRPr>
            </a:lvl3pPr>
            <a:lvl4pPr marL="466725" indent="-138113">
              <a:lnSpc>
                <a:spcPct val="100000"/>
              </a:lnSpc>
              <a:spcAft>
                <a:spcPts val="0"/>
              </a:spcAft>
              <a:buClr>
                <a:srgbClr val="FFFFFF"/>
              </a:buClr>
              <a:buFont typeface="Arial" panose="020B0604020202020204" pitchFamily="34" charset="0"/>
              <a:buChar char="•"/>
              <a:tabLst/>
              <a:defRPr>
                <a:solidFill>
                  <a:schemeClr val="bg1"/>
                </a:solidFill>
              </a:defRPr>
            </a:lvl4pPr>
            <a:lvl5pPr marL="611188" indent="-144463">
              <a:lnSpc>
                <a:spcPct val="100000"/>
              </a:lnSpc>
              <a:spcAft>
                <a:spcPts val="0"/>
              </a:spcAft>
              <a:buClr>
                <a:schemeClr val="bg1"/>
              </a:buClr>
              <a:buFont typeface="Police système"/>
              <a:buChar char="-"/>
              <a:tabLst/>
              <a:defRPr sz="1000" baseline="0">
                <a:solidFill>
                  <a:schemeClr val="bg1"/>
                </a:solidFill>
              </a:defRPr>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111526458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3288" userDrawn="1">
          <p15:clr>
            <a:srgbClr val="FBAE40"/>
          </p15:clr>
        </p15:guide>
        <p15:guide id="3" orient="horz" pos="112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et contenu 6">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90CEFFF-9EE5-3F40-AC1C-4A26C8FCFC5C}"/>
              </a:ext>
            </a:extLst>
          </p:cNvPr>
          <p:cNvSpPr/>
          <p:nvPr userDrawn="1"/>
        </p:nvSpPr>
        <p:spPr>
          <a:xfrm>
            <a:off x="5397337" y="0"/>
            <a:ext cx="3746665" cy="4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28" name="Content Placeholder 2">
            <a:extLst>
              <a:ext uri="{FF2B5EF4-FFF2-40B4-BE49-F238E27FC236}">
                <a16:creationId xmlns:a16="http://schemas.microsoft.com/office/drawing/2014/main" id="{058D8DFB-CA68-914F-8E01-44E48F6A32E6}"/>
              </a:ext>
            </a:extLst>
          </p:cNvPr>
          <p:cNvSpPr>
            <a:spLocks noGrp="1"/>
          </p:cNvSpPr>
          <p:nvPr>
            <p:ph idx="18" hasCustomPrompt="1"/>
          </p:nvPr>
        </p:nvSpPr>
        <p:spPr>
          <a:xfrm>
            <a:off x="5461348" y="2717550"/>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smtClean="0"/>
              <a:t>Legend</a:t>
            </a:r>
            <a:endParaRPr lang="en-GB" noProof="0" dirty="0"/>
          </a:p>
        </p:txBody>
      </p:sp>
      <p:sp>
        <p:nvSpPr>
          <p:cNvPr id="42" name="Slide Number Placeholder 5">
            <a:extLst>
              <a:ext uri="{FF2B5EF4-FFF2-40B4-BE49-F238E27FC236}">
                <a16:creationId xmlns:a16="http://schemas.microsoft.com/office/drawing/2014/main" id="{EA64681A-B864-8A4A-9AFA-945872ED4160}"/>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1" name="Espace réservé du pied de page 3">
            <a:extLst>
              <a:ext uri="{FF2B5EF4-FFF2-40B4-BE49-F238E27FC236}">
                <a16:creationId xmlns:a16="http://schemas.microsoft.com/office/drawing/2014/main" id="{2783D269-A1A1-274F-BADF-47612A78B4D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2" name="Espace réservé de la date 4">
            <a:extLst>
              <a:ext uri="{FF2B5EF4-FFF2-40B4-BE49-F238E27FC236}">
                <a16:creationId xmlns:a16="http://schemas.microsoft.com/office/drawing/2014/main" id="{F00AB5A6-1DCA-6C46-A9DF-2D5A1E7561FD}"/>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E96B8F21-BDF3-4912-8536-191AC4835ADA}" type="datetime1">
              <a:rPr lang="en-GB" noProof="0" smtClean="0"/>
              <a:t>16/10/2024</a:t>
            </a:fld>
            <a:endParaRPr lang="en-GB" noProof="0" dirty="0"/>
          </a:p>
        </p:txBody>
      </p:sp>
      <p:sp>
        <p:nvSpPr>
          <p:cNvPr id="33" name="Content Placeholder 2">
            <a:extLst>
              <a:ext uri="{FF2B5EF4-FFF2-40B4-BE49-F238E27FC236}">
                <a16:creationId xmlns:a16="http://schemas.microsoft.com/office/drawing/2014/main" id="{85C1BEA1-2E64-2745-9B20-2AD263378F67}"/>
              </a:ext>
            </a:extLst>
          </p:cNvPr>
          <p:cNvSpPr>
            <a:spLocks noGrp="1"/>
          </p:cNvSpPr>
          <p:nvPr>
            <p:ph idx="20" hasCustomPrompt="1"/>
          </p:nvPr>
        </p:nvSpPr>
        <p:spPr>
          <a:xfrm>
            <a:off x="5461348" y="1478953"/>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smtClean="0"/>
              <a:t>Legend</a:t>
            </a:r>
            <a:endParaRPr lang="en-GB" noProof="0" dirty="0"/>
          </a:p>
        </p:txBody>
      </p:sp>
      <p:sp>
        <p:nvSpPr>
          <p:cNvPr id="34" name="Content Placeholder 2">
            <a:extLst>
              <a:ext uri="{FF2B5EF4-FFF2-40B4-BE49-F238E27FC236}">
                <a16:creationId xmlns:a16="http://schemas.microsoft.com/office/drawing/2014/main" id="{073993B4-6164-A54F-B08E-4C9A2353D037}"/>
              </a:ext>
            </a:extLst>
          </p:cNvPr>
          <p:cNvSpPr>
            <a:spLocks noGrp="1"/>
          </p:cNvSpPr>
          <p:nvPr>
            <p:ph idx="21" hasCustomPrompt="1"/>
          </p:nvPr>
        </p:nvSpPr>
        <p:spPr>
          <a:xfrm>
            <a:off x="5461348" y="4006023"/>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smtClean="0"/>
              <a:t>Legend</a:t>
            </a:r>
            <a:endParaRPr lang="en-GB" noProof="0" dirty="0"/>
          </a:p>
        </p:txBody>
      </p:sp>
      <p:sp>
        <p:nvSpPr>
          <p:cNvPr id="16" name="Titre 1"/>
          <p:cNvSpPr>
            <a:spLocks noGrp="1"/>
          </p:cNvSpPr>
          <p:nvPr>
            <p:ph type="title" hasCustomPrompt="1"/>
          </p:nvPr>
        </p:nvSpPr>
        <p:spPr>
          <a:xfrm>
            <a:off x="405759" y="112661"/>
            <a:ext cx="4829659" cy="370037"/>
          </a:xfrm>
          <a:prstGeom prst="rect">
            <a:avLst/>
          </a:prstGeom>
        </p:spPr>
        <p:txBody>
          <a:bodyPr/>
          <a:lstStyle/>
          <a:p>
            <a:pPr lvl="0"/>
            <a:r>
              <a:rPr lang="en-GB" noProof="0" dirty="0" smtClean="0"/>
              <a:t>MODIFY THE TITLE</a:t>
            </a:r>
            <a:endParaRPr lang="en-GB" noProof="0" dirty="0"/>
          </a:p>
        </p:txBody>
      </p:sp>
      <p:sp>
        <p:nvSpPr>
          <p:cNvPr id="15"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201597030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contenu 7">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90CEFFF-9EE5-3F40-AC1C-4A26C8FCFC5C}"/>
              </a:ext>
            </a:extLst>
          </p:cNvPr>
          <p:cNvSpPr/>
          <p:nvPr userDrawn="1"/>
        </p:nvSpPr>
        <p:spPr>
          <a:xfrm>
            <a:off x="5397337" y="0"/>
            <a:ext cx="3746665" cy="4716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smtClean="0"/>
              <a:t>Picture</a:t>
            </a:r>
            <a:endParaRPr lang="en-GB" noProof="0" dirty="0"/>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smtClean="0"/>
              <a:t>Picture</a:t>
            </a:r>
            <a:endParaRPr lang="en-GB" noProof="0" dirty="0"/>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smtClean="0"/>
              <a:t>Picture</a:t>
            </a:r>
            <a:endParaRPr lang="en-GB" noProof="0" dirty="0"/>
          </a:p>
        </p:txBody>
      </p:sp>
      <p:sp>
        <p:nvSpPr>
          <p:cNvPr id="27" name="Content Placeholder 2">
            <a:extLst>
              <a:ext uri="{FF2B5EF4-FFF2-40B4-BE49-F238E27FC236}">
                <a16:creationId xmlns:a16="http://schemas.microsoft.com/office/drawing/2014/main" id="{F067CD6D-8D60-4546-B49C-27758CCA0D74}"/>
              </a:ext>
            </a:extLst>
          </p:cNvPr>
          <p:cNvSpPr>
            <a:spLocks noGrp="1"/>
          </p:cNvSpPr>
          <p:nvPr>
            <p:ph idx="17" hasCustomPrompt="1"/>
          </p:nvPr>
        </p:nvSpPr>
        <p:spPr>
          <a:xfrm>
            <a:off x="5461348" y="1472600"/>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smtClean="0"/>
              <a:t>Legend</a:t>
            </a:r>
            <a:endParaRPr lang="en-GB" noProof="0" dirty="0"/>
          </a:p>
        </p:txBody>
      </p:sp>
      <p:sp>
        <p:nvSpPr>
          <p:cNvPr id="28" name="Content Placeholder 2">
            <a:extLst>
              <a:ext uri="{FF2B5EF4-FFF2-40B4-BE49-F238E27FC236}">
                <a16:creationId xmlns:a16="http://schemas.microsoft.com/office/drawing/2014/main" id="{058D8DFB-CA68-914F-8E01-44E48F6A32E6}"/>
              </a:ext>
            </a:extLst>
          </p:cNvPr>
          <p:cNvSpPr>
            <a:spLocks noGrp="1"/>
          </p:cNvSpPr>
          <p:nvPr>
            <p:ph idx="18" hasCustomPrompt="1"/>
          </p:nvPr>
        </p:nvSpPr>
        <p:spPr>
          <a:xfrm>
            <a:off x="5461348" y="2706413"/>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smtClean="0"/>
              <a:t>Legend</a:t>
            </a:r>
            <a:endParaRPr lang="en-GB" noProof="0" dirty="0"/>
          </a:p>
        </p:txBody>
      </p:sp>
      <p:sp>
        <p:nvSpPr>
          <p:cNvPr id="29" name="Content Placeholder 2">
            <a:extLst>
              <a:ext uri="{FF2B5EF4-FFF2-40B4-BE49-F238E27FC236}">
                <a16:creationId xmlns:a16="http://schemas.microsoft.com/office/drawing/2014/main" id="{ED382CAD-23F8-164D-BC70-6764C2F1A0D9}"/>
              </a:ext>
            </a:extLst>
          </p:cNvPr>
          <p:cNvSpPr>
            <a:spLocks noGrp="1"/>
          </p:cNvSpPr>
          <p:nvPr>
            <p:ph idx="19" hasCustomPrompt="1"/>
          </p:nvPr>
        </p:nvSpPr>
        <p:spPr>
          <a:xfrm>
            <a:off x="5461348" y="3965279"/>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smtClean="0"/>
              <a:t>Legend</a:t>
            </a:r>
            <a:endParaRPr lang="en-GB" noProof="0" dirty="0"/>
          </a:p>
        </p:txBody>
      </p:sp>
      <p:sp>
        <p:nvSpPr>
          <p:cNvPr id="42" name="Slide Number Placeholder 5">
            <a:extLst>
              <a:ext uri="{FF2B5EF4-FFF2-40B4-BE49-F238E27FC236}">
                <a16:creationId xmlns:a16="http://schemas.microsoft.com/office/drawing/2014/main" id="{D4530CE3-2B5C-A74F-B204-D113B0D0BD5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1" name="Espace réservé du pied de page 3">
            <a:extLst>
              <a:ext uri="{FF2B5EF4-FFF2-40B4-BE49-F238E27FC236}">
                <a16:creationId xmlns:a16="http://schemas.microsoft.com/office/drawing/2014/main" id="{F086206A-A934-1740-9DAE-40121208940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2" name="Espace réservé de la date 4">
            <a:extLst>
              <a:ext uri="{FF2B5EF4-FFF2-40B4-BE49-F238E27FC236}">
                <a16:creationId xmlns:a16="http://schemas.microsoft.com/office/drawing/2014/main" id="{E15F9576-75E7-F746-A849-BA27D02882EB}"/>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08A17A49-98A3-4912-901D-42BDCCE4A3C5}" type="datetime1">
              <a:rPr lang="en-GB" noProof="0" smtClean="0"/>
              <a:t>16/10/2024</a:t>
            </a:fld>
            <a:endParaRPr lang="en-GB" noProof="0" dirty="0"/>
          </a:p>
        </p:txBody>
      </p:sp>
      <p:sp>
        <p:nvSpPr>
          <p:cNvPr id="16" name="Titre 1"/>
          <p:cNvSpPr>
            <a:spLocks noGrp="1"/>
          </p:cNvSpPr>
          <p:nvPr>
            <p:ph type="title" hasCustomPrompt="1"/>
          </p:nvPr>
        </p:nvSpPr>
        <p:spPr>
          <a:xfrm>
            <a:off x="405759" y="112661"/>
            <a:ext cx="4829659" cy="370037"/>
          </a:xfrm>
          <a:prstGeom prst="rect">
            <a:avLst/>
          </a:prstGeom>
        </p:spPr>
        <p:txBody>
          <a:bodyPr/>
          <a:lstStyle/>
          <a:p>
            <a:pPr lvl="0"/>
            <a:r>
              <a:rPr lang="en-GB" noProof="0" dirty="0" smtClean="0"/>
              <a:t>MODIFY THE TITLE</a:t>
            </a:r>
            <a:endParaRPr lang="en-GB" noProof="0" dirty="0"/>
          </a:p>
        </p:txBody>
      </p:sp>
      <p:sp>
        <p:nvSpPr>
          <p:cNvPr id="15"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85725239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FE1BAB69-A90E-FD4B-A478-19FF89C31FDF}"/>
              </a:ext>
            </a:extLst>
          </p:cNvPr>
          <p:cNvSpPr>
            <a:spLocks noGrp="1"/>
          </p:cNvSpPr>
          <p:nvPr>
            <p:ph idx="1" hasCustomPrompt="1"/>
          </p:nvPr>
        </p:nvSpPr>
        <p:spPr>
          <a:xfrm>
            <a:off x="413556"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smtClean="0"/>
              <a:t>Modify the text</a:t>
            </a:r>
            <a:endParaRPr lang="en-GB" noProof="0" dirty="0"/>
          </a:p>
        </p:txBody>
      </p:sp>
      <p:sp>
        <p:nvSpPr>
          <p:cNvPr id="18" name="Espace réservé du graphique 17">
            <a:extLst>
              <a:ext uri="{FF2B5EF4-FFF2-40B4-BE49-F238E27FC236}">
                <a16:creationId xmlns:a16="http://schemas.microsoft.com/office/drawing/2014/main" id="{545E4D9D-2157-C64B-A280-343302FCA8DE}"/>
              </a:ext>
            </a:extLst>
          </p:cNvPr>
          <p:cNvSpPr>
            <a:spLocks noGrp="1"/>
          </p:cNvSpPr>
          <p:nvPr>
            <p:ph type="chart" sz="quarter" idx="15" hasCustomPrompt="1"/>
          </p:nvPr>
        </p:nvSpPr>
        <p:spPr>
          <a:xfrm>
            <a:off x="413598" y="1484687"/>
            <a:ext cx="2614612" cy="1899783"/>
          </a:xfrm>
          <a:prstGeom prst="rect">
            <a:avLst/>
          </a:prstGeom>
        </p:spPr>
        <p:txBody>
          <a:bodyPr anchor="ctr" anchorCtr="0">
            <a:normAutofit/>
          </a:bodyPr>
          <a:lstStyle>
            <a:lvl1pPr marL="0" indent="0" algn="ctr">
              <a:buFontTx/>
              <a:buNone/>
              <a:defRPr sz="1200"/>
            </a:lvl1pPr>
          </a:lstStyle>
          <a:p>
            <a:r>
              <a:rPr lang="en-GB" noProof="0" dirty="0" smtClean="0"/>
              <a:t>Graphic</a:t>
            </a:r>
            <a:endParaRPr lang="en-GB" noProof="0" dirty="0"/>
          </a:p>
        </p:txBody>
      </p:sp>
      <p:sp>
        <p:nvSpPr>
          <p:cNvPr id="19" name="Espace réservé du graphique 17">
            <a:extLst>
              <a:ext uri="{FF2B5EF4-FFF2-40B4-BE49-F238E27FC236}">
                <a16:creationId xmlns:a16="http://schemas.microsoft.com/office/drawing/2014/main" id="{7C63690E-A42A-6C4C-9ADE-F11883E8511A}"/>
              </a:ext>
            </a:extLst>
          </p:cNvPr>
          <p:cNvSpPr>
            <a:spLocks noGrp="1"/>
          </p:cNvSpPr>
          <p:nvPr>
            <p:ph type="chart" sz="quarter" idx="16" hasCustomPrompt="1"/>
          </p:nvPr>
        </p:nvSpPr>
        <p:spPr>
          <a:xfrm>
            <a:off x="3264675" y="1484687"/>
            <a:ext cx="2614612" cy="1899783"/>
          </a:xfrm>
          <a:prstGeom prst="rect">
            <a:avLst/>
          </a:prstGeom>
        </p:spPr>
        <p:txBody>
          <a:bodyPr anchor="ctr" anchorCtr="0">
            <a:normAutofit/>
          </a:bodyPr>
          <a:lstStyle>
            <a:lvl1pPr marL="0" indent="0" algn="ctr">
              <a:buFontTx/>
              <a:buNone/>
              <a:defRPr sz="1200"/>
            </a:lvl1pPr>
          </a:lstStyle>
          <a:p>
            <a:r>
              <a:rPr lang="en-GB" noProof="0" dirty="0" smtClean="0"/>
              <a:t>Graphic</a:t>
            </a:r>
            <a:endParaRPr lang="en-GB" noProof="0" dirty="0"/>
          </a:p>
        </p:txBody>
      </p:sp>
      <p:sp>
        <p:nvSpPr>
          <p:cNvPr id="20" name="Espace réservé du graphique 17">
            <a:extLst>
              <a:ext uri="{FF2B5EF4-FFF2-40B4-BE49-F238E27FC236}">
                <a16:creationId xmlns:a16="http://schemas.microsoft.com/office/drawing/2014/main" id="{FF0FF8C1-EF99-F346-BB0F-CECE7555EEE7}"/>
              </a:ext>
            </a:extLst>
          </p:cNvPr>
          <p:cNvSpPr>
            <a:spLocks noGrp="1"/>
          </p:cNvSpPr>
          <p:nvPr>
            <p:ph type="chart" sz="quarter" idx="17" hasCustomPrompt="1"/>
          </p:nvPr>
        </p:nvSpPr>
        <p:spPr>
          <a:xfrm>
            <a:off x="6120711" y="1484687"/>
            <a:ext cx="2614612" cy="1899783"/>
          </a:xfrm>
          <a:prstGeom prst="rect">
            <a:avLst/>
          </a:prstGeom>
        </p:spPr>
        <p:txBody>
          <a:bodyPr anchor="ctr" anchorCtr="0">
            <a:normAutofit/>
          </a:bodyPr>
          <a:lstStyle>
            <a:lvl1pPr marL="0" indent="0" algn="ctr">
              <a:buFontTx/>
              <a:buNone/>
              <a:defRPr sz="1200"/>
            </a:lvl1pPr>
          </a:lstStyle>
          <a:p>
            <a:r>
              <a:rPr lang="en-GB" noProof="0" dirty="0" smtClean="0"/>
              <a:t>Graphic</a:t>
            </a:r>
            <a:endParaRPr lang="en-GB" noProof="0" dirty="0"/>
          </a:p>
        </p:txBody>
      </p:sp>
      <p:sp>
        <p:nvSpPr>
          <p:cNvPr id="34" name="Slide Number Placeholder 5">
            <a:extLst>
              <a:ext uri="{FF2B5EF4-FFF2-40B4-BE49-F238E27FC236}">
                <a16:creationId xmlns:a16="http://schemas.microsoft.com/office/drawing/2014/main" id="{A524B72D-2EB5-1240-84E9-3BF0FEEA721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5" name="Espace réservé du pied de page 3">
            <a:extLst>
              <a:ext uri="{FF2B5EF4-FFF2-40B4-BE49-F238E27FC236}">
                <a16:creationId xmlns:a16="http://schemas.microsoft.com/office/drawing/2014/main" id="{8B9480E5-5EC4-0349-9FB2-94D534FA7BCF}"/>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7" name="Espace réservé de la date 4">
            <a:extLst>
              <a:ext uri="{FF2B5EF4-FFF2-40B4-BE49-F238E27FC236}">
                <a16:creationId xmlns:a16="http://schemas.microsoft.com/office/drawing/2014/main" id="{2F20D00A-079B-E642-BAD7-B9EEED13802A}"/>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BE5166BA-4C1B-4DE0-84B5-F033A8E4EFF4}" type="datetime1">
              <a:rPr lang="en-GB" noProof="0" smtClean="0"/>
              <a:t>16/10/2024</a:t>
            </a:fld>
            <a:endParaRPr lang="en-GB" noProof="0" dirty="0"/>
          </a:p>
        </p:txBody>
      </p:sp>
      <p:sp>
        <p:nvSpPr>
          <p:cNvPr id="21" name="Content Placeholder 2">
            <a:extLst>
              <a:ext uri="{FF2B5EF4-FFF2-40B4-BE49-F238E27FC236}">
                <a16:creationId xmlns:a16="http://schemas.microsoft.com/office/drawing/2014/main" id="{7F87B5C1-2AB8-0541-ADC6-9283373BC862}"/>
              </a:ext>
            </a:extLst>
          </p:cNvPr>
          <p:cNvSpPr>
            <a:spLocks noGrp="1"/>
          </p:cNvSpPr>
          <p:nvPr>
            <p:ph idx="18" hasCustomPrompt="1"/>
          </p:nvPr>
        </p:nvSpPr>
        <p:spPr>
          <a:xfrm>
            <a:off x="3264675"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smtClean="0"/>
              <a:t>Modify the text</a:t>
            </a:r>
            <a:endParaRPr lang="en-GB" noProof="0" dirty="0"/>
          </a:p>
        </p:txBody>
      </p:sp>
      <p:sp>
        <p:nvSpPr>
          <p:cNvPr id="22" name="Content Placeholder 2">
            <a:extLst>
              <a:ext uri="{FF2B5EF4-FFF2-40B4-BE49-F238E27FC236}">
                <a16:creationId xmlns:a16="http://schemas.microsoft.com/office/drawing/2014/main" id="{69373287-86E5-8843-B508-40B57ED93602}"/>
              </a:ext>
            </a:extLst>
          </p:cNvPr>
          <p:cNvSpPr>
            <a:spLocks noGrp="1"/>
          </p:cNvSpPr>
          <p:nvPr>
            <p:ph idx="19" hasCustomPrompt="1"/>
          </p:nvPr>
        </p:nvSpPr>
        <p:spPr>
          <a:xfrm>
            <a:off x="6127145"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smtClean="0"/>
              <a:t>Modify the text</a:t>
            </a:r>
            <a:endParaRPr lang="en-GB" noProof="0" dirty="0"/>
          </a:p>
        </p:txBody>
      </p:sp>
      <p:sp>
        <p:nvSpPr>
          <p:cNvPr id="16" name="Titre 1"/>
          <p:cNvSpPr>
            <a:spLocks noGrp="1"/>
          </p:cNvSpPr>
          <p:nvPr>
            <p:ph type="title" hasCustomPrompt="1"/>
          </p:nvPr>
        </p:nvSpPr>
        <p:spPr>
          <a:xfrm>
            <a:off x="405759" y="112661"/>
            <a:ext cx="8172185" cy="370037"/>
          </a:xfrm>
          <a:prstGeom prst="rect">
            <a:avLst/>
          </a:prstGeom>
        </p:spPr>
        <p:txBody>
          <a:bodyPr/>
          <a:lstStyle/>
          <a:p>
            <a:pPr lvl="0"/>
            <a:r>
              <a:rPr lang="en-GB" noProof="0" dirty="0" smtClean="0"/>
              <a:t>MODIFY THE TITLE</a:t>
            </a:r>
            <a:endParaRPr lang="en-GB" noProof="0" dirty="0"/>
          </a:p>
        </p:txBody>
      </p:sp>
    </p:spTree>
    <p:extLst>
      <p:ext uri="{BB962C8B-B14F-4D97-AF65-F5344CB8AC3E}">
        <p14:creationId xmlns:p14="http://schemas.microsoft.com/office/powerpoint/2010/main" val="149526388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5" name="Espace réservé du tableau 14">
            <a:extLst>
              <a:ext uri="{FF2B5EF4-FFF2-40B4-BE49-F238E27FC236}">
                <a16:creationId xmlns:a16="http://schemas.microsoft.com/office/drawing/2014/main" id="{667729BD-00AF-124B-9C23-B4DD0372000B}"/>
              </a:ext>
            </a:extLst>
          </p:cNvPr>
          <p:cNvSpPr>
            <a:spLocks noGrp="1"/>
          </p:cNvSpPr>
          <p:nvPr>
            <p:ph type="tbl" sz="quarter" idx="13" hasCustomPrompt="1"/>
          </p:nvPr>
        </p:nvSpPr>
        <p:spPr>
          <a:xfrm>
            <a:off x="712790" y="1211264"/>
            <a:ext cx="2517775" cy="2909475"/>
          </a:xfrm>
          <a:prstGeom prst="rect">
            <a:avLst/>
          </a:prstGeom>
        </p:spPr>
        <p:txBody>
          <a:bodyPr anchor="ctr" anchorCtr="0">
            <a:normAutofit/>
          </a:bodyPr>
          <a:lstStyle>
            <a:lvl1pPr marL="0" indent="0" algn="ctr">
              <a:buFontTx/>
              <a:buNone/>
              <a:defRPr sz="1200"/>
            </a:lvl1pPr>
          </a:lstStyle>
          <a:p>
            <a:r>
              <a:rPr lang="en-GB" noProof="0" dirty="0" smtClean="0"/>
              <a:t>Table</a:t>
            </a:r>
            <a:endParaRPr lang="en-GB" noProof="0" dirty="0"/>
          </a:p>
        </p:txBody>
      </p:sp>
      <p:sp>
        <p:nvSpPr>
          <p:cNvPr id="21" name="Espace réservé du tableau 14">
            <a:extLst>
              <a:ext uri="{FF2B5EF4-FFF2-40B4-BE49-F238E27FC236}">
                <a16:creationId xmlns:a16="http://schemas.microsoft.com/office/drawing/2014/main" id="{CE1BD160-A30A-654D-AE6E-B983654EEBEE}"/>
              </a:ext>
            </a:extLst>
          </p:cNvPr>
          <p:cNvSpPr>
            <a:spLocks noGrp="1"/>
          </p:cNvSpPr>
          <p:nvPr>
            <p:ph type="tbl" sz="quarter" idx="14" hasCustomPrompt="1"/>
          </p:nvPr>
        </p:nvSpPr>
        <p:spPr>
          <a:xfrm>
            <a:off x="3334268" y="1211264"/>
            <a:ext cx="2517775" cy="2909475"/>
          </a:xfrm>
          <a:prstGeom prst="rect">
            <a:avLst/>
          </a:prstGeom>
        </p:spPr>
        <p:txBody>
          <a:bodyPr anchor="ctr" anchorCtr="0">
            <a:normAutofit/>
          </a:bodyPr>
          <a:lstStyle>
            <a:lvl1pPr marL="0" indent="0" algn="ctr">
              <a:buFontTx/>
              <a:buNone/>
              <a:defRPr sz="1200"/>
            </a:lvl1pPr>
          </a:lstStyle>
          <a:p>
            <a:r>
              <a:rPr lang="en-GB" noProof="0" dirty="0" smtClean="0"/>
              <a:t>Table</a:t>
            </a:r>
            <a:endParaRPr lang="en-GB" noProof="0" dirty="0"/>
          </a:p>
        </p:txBody>
      </p:sp>
      <p:sp>
        <p:nvSpPr>
          <p:cNvPr id="22" name="Espace réservé du tableau 14">
            <a:extLst>
              <a:ext uri="{FF2B5EF4-FFF2-40B4-BE49-F238E27FC236}">
                <a16:creationId xmlns:a16="http://schemas.microsoft.com/office/drawing/2014/main" id="{847F1F63-5540-5A46-A4D2-8AE1B10B640F}"/>
              </a:ext>
            </a:extLst>
          </p:cNvPr>
          <p:cNvSpPr>
            <a:spLocks noGrp="1"/>
          </p:cNvSpPr>
          <p:nvPr>
            <p:ph type="tbl" sz="quarter" idx="15" hasCustomPrompt="1"/>
          </p:nvPr>
        </p:nvSpPr>
        <p:spPr>
          <a:xfrm>
            <a:off x="5955745" y="1211264"/>
            <a:ext cx="2517775" cy="2909475"/>
          </a:xfrm>
          <a:prstGeom prst="rect">
            <a:avLst/>
          </a:prstGeom>
        </p:spPr>
        <p:txBody>
          <a:bodyPr anchor="ctr" anchorCtr="0">
            <a:normAutofit/>
          </a:bodyPr>
          <a:lstStyle>
            <a:lvl1pPr marL="0" indent="0" algn="ctr">
              <a:buFontTx/>
              <a:buNone/>
              <a:defRPr sz="1200"/>
            </a:lvl1pPr>
          </a:lstStyle>
          <a:p>
            <a:r>
              <a:rPr lang="en-GB" noProof="0" dirty="0" smtClean="0"/>
              <a:t>Table</a:t>
            </a:r>
            <a:endParaRPr lang="en-GB" noProof="0" dirty="0"/>
          </a:p>
        </p:txBody>
      </p:sp>
      <p:sp>
        <p:nvSpPr>
          <p:cNvPr id="32" name="Slide Number Placeholder 5">
            <a:extLst>
              <a:ext uri="{FF2B5EF4-FFF2-40B4-BE49-F238E27FC236}">
                <a16:creationId xmlns:a16="http://schemas.microsoft.com/office/drawing/2014/main" id="{7D3D17C0-F9F3-0F43-88AC-ACE6495AB042}"/>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1" name="Espace réservé du pied de page 3">
            <a:extLst>
              <a:ext uri="{FF2B5EF4-FFF2-40B4-BE49-F238E27FC236}">
                <a16:creationId xmlns:a16="http://schemas.microsoft.com/office/drawing/2014/main" id="{2EA65DD8-18AF-164F-AC83-293B042D7737}"/>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2" name="Espace réservé de la date 4">
            <a:extLst>
              <a:ext uri="{FF2B5EF4-FFF2-40B4-BE49-F238E27FC236}">
                <a16:creationId xmlns:a16="http://schemas.microsoft.com/office/drawing/2014/main" id="{E70F5BB2-99E5-E842-986E-50A8DB907B1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842FB1F4-8BEF-44B5-B8E4-F17508D41FF7}" type="datetime1">
              <a:rPr lang="en-GB" noProof="0" smtClean="0"/>
              <a:t>16/10/2024</a:t>
            </a:fld>
            <a:endParaRPr lang="en-GB" noProof="0" dirty="0"/>
          </a:p>
        </p:txBody>
      </p:sp>
      <p:sp>
        <p:nvSpPr>
          <p:cNvPr id="14" name="Content Placeholder 2">
            <a:extLst>
              <a:ext uri="{FF2B5EF4-FFF2-40B4-BE49-F238E27FC236}">
                <a16:creationId xmlns:a16="http://schemas.microsoft.com/office/drawing/2014/main" id="{5C622327-87BE-314E-921F-C894758CB329}"/>
              </a:ext>
            </a:extLst>
          </p:cNvPr>
          <p:cNvSpPr>
            <a:spLocks noGrp="1"/>
          </p:cNvSpPr>
          <p:nvPr>
            <p:ph idx="1" hasCustomPrompt="1"/>
          </p:nvPr>
        </p:nvSpPr>
        <p:spPr>
          <a:xfrm>
            <a:off x="413555" y="819444"/>
            <a:ext cx="8054191"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smtClean="0"/>
              <a:t>Modify the text</a:t>
            </a:r>
            <a:endParaRPr lang="en-GB" noProof="0" dirty="0"/>
          </a:p>
        </p:txBody>
      </p:sp>
      <p:sp>
        <p:nvSpPr>
          <p:cNvPr id="16" name="Titre 1"/>
          <p:cNvSpPr>
            <a:spLocks noGrp="1"/>
          </p:cNvSpPr>
          <p:nvPr>
            <p:ph type="title" hasCustomPrompt="1"/>
          </p:nvPr>
        </p:nvSpPr>
        <p:spPr>
          <a:xfrm>
            <a:off x="405759" y="112661"/>
            <a:ext cx="8172185" cy="370037"/>
          </a:xfrm>
          <a:prstGeom prst="rect">
            <a:avLst/>
          </a:prstGeom>
        </p:spPr>
        <p:txBody>
          <a:bodyPr/>
          <a:lstStyle/>
          <a:p>
            <a:pPr lvl="0"/>
            <a:r>
              <a:rPr lang="en-GB" noProof="0" dirty="0" smtClean="0"/>
              <a:t>MODIFY THE TITLE</a:t>
            </a:r>
            <a:endParaRPr lang="en-GB" noProof="0" dirty="0"/>
          </a:p>
        </p:txBody>
      </p:sp>
    </p:spTree>
    <p:extLst>
      <p:ext uri="{BB962C8B-B14F-4D97-AF65-F5344CB8AC3E}">
        <p14:creationId xmlns:p14="http://schemas.microsoft.com/office/powerpoint/2010/main" val="23411569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tie1">
    <p:spTree>
      <p:nvGrpSpPr>
        <p:cNvPr id="1" name=""/>
        <p:cNvGrpSpPr/>
        <p:nvPr/>
      </p:nvGrpSpPr>
      <p:grpSpPr>
        <a:xfrm>
          <a:off x="0" y="0"/>
          <a:ext cx="0" cy="0"/>
          <a:chOff x="0" y="0"/>
          <a:chExt cx="0" cy="0"/>
        </a:xfrm>
      </p:grpSpPr>
      <p:pic>
        <p:nvPicPr>
          <p:cNvPr id="3" name="Image 2" descr="Une image contenant montagne, ciel, extérieur, crépuscule&#10;&#10;&#10;&#10;Description générée automatiquement">
            <a:extLst>
              <a:ext uri="{FF2B5EF4-FFF2-40B4-BE49-F238E27FC236}">
                <a16:creationId xmlns:a16="http://schemas.microsoft.com/office/drawing/2014/main" id="{D8D8BCE7-8ACC-DF4A-870F-D2D9A34DCE25}"/>
              </a:ext>
            </a:extLst>
          </p:cNvPr>
          <p:cNvPicPr>
            <a:picLocks/>
          </p:cNvPicPr>
          <p:nvPr userDrawn="1"/>
        </p:nvPicPr>
        <p:blipFill rotWithShape="1">
          <a:blip r:embed="rId2" cstate="email">
            <a:extLst>
              <a:ext uri="{28A0092B-C50C-407E-A947-70E740481C1C}">
                <a14:useLocalDpi xmlns:a14="http://schemas.microsoft.com/office/drawing/2010/main"/>
              </a:ext>
            </a:extLst>
          </a:blip>
          <a:srcRect t="8684" b="13045"/>
          <a:stretch/>
        </p:blipFill>
        <p:spPr>
          <a:xfrm>
            <a:off x="0" y="0"/>
            <a:ext cx="9144000" cy="4716000"/>
          </a:xfrm>
          <a:prstGeom prst="rect">
            <a:avLst/>
          </a:prstGeom>
        </p:spPr>
      </p:pic>
      <p:cxnSp>
        <p:nvCxnSpPr>
          <p:cNvPr id="18" name="Connecteur droit 17">
            <a:extLst>
              <a:ext uri="{FF2B5EF4-FFF2-40B4-BE49-F238E27FC236}">
                <a16:creationId xmlns:a16="http://schemas.microsoft.com/office/drawing/2014/main" id="{5F3F7180-DD24-FF49-9AB1-769F86C95CC7}"/>
              </a:ext>
            </a:extLst>
          </p:cNvPr>
          <p:cNvCxnSpPr/>
          <p:nvPr userDrawn="1"/>
        </p:nvCxnSpPr>
        <p:spPr>
          <a:xfrm>
            <a:off x="2076498" y="-14748"/>
            <a:ext cx="0" cy="201600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D6D08126-076C-8542-BEF8-1A0229DD83CC}"/>
              </a:ext>
            </a:extLst>
          </p:cNvPr>
          <p:cNvCxnSpPr>
            <a:cxnSpLocks/>
          </p:cNvCxnSpPr>
          <p:nvPr userDrawn="1"/>
        </p:nvCxnSpPr>
        <p:spPr>
          <a:xfrm flipV="1">
            <a:off x="5687397" y="3362903"/>
            <a:ext cx="0" cy="136212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30" name="Slide Number Placeholder 5">
            <a:extLst>
              <a:ext uri="{FF2B5EF4-FFF2-40B4-BE49-F238E27FC236}">
                <a16:creationId xmlns:a16="http://schemas.microsoft.com/office/drawing/2014/main" id="{E1DEFBB9-8B25-0241-A652-AA98D62457FA}"/>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10" name="Espace réservé du pied de page 3">
            <a:extLst>
              <a:ext uri="{FF2B5EF4-FFF2-40B4-BE49-F238E27FC236}">
                <a16:creationId xmlns:a16="http://schemas.microsoft.com/office/drawing/2014/main" id="{6276C738-AF82-264D-8B57-29E090FD6852}"/>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fr-FR" smtClean="0"/>
              <a:t>Not referenced</a:t>
            </a:r>
            <a:endParaRPr lang="fr-FR" dirty="0"/>
          </a:p>
        </p:txBody>
      </p:sp>
      <p:sp>
        <p:nvSpPr>
          <p:cNvPr id="11" name="Espace réservé de la date 4">
            <a:extLst>
              <a:ext uri="{FF2B5EF4-FFF2-40B4-BE49-F238E27FC236}">
                <a16:creationId xmlns:a16="http://schemas.microsoft.com/office/drawing/2014/main" id="{D1187BC7-B273-4440-9CB8-F9168AF3983E}"/>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09E4264D-A69B-4227-8D52-E33318B81B83}" type="datetime1">
              <a:rPr lang="en-GB" smtClean="0"/>
              <a:t>16/10/2024</a:t>
            </a:fld>
            <a:endParaRPr lang="fr-FR" dirty="0"/>
          </a:p>
        </p:txBody>
      </p:sp>
      <p:sp>
        <p:nvSpPr>
          <p:cNvPr id="12" name="Title 1">
            <a:extLst>
              <a:ext uri="{FF2B5EF4-FFF2-40B4-BE49-F238E27FC236}">
                <a16:creationId xmlns:a16="http://schemas.microsoft.com/office/drawing/2014/main" id="{D3896579-3B38-3145-83E1-261082AB960B}"/>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fr-FR" smtClean="0"/>
              <a:t>MODIFY THE TITLE</a:t>
            </a:r>
            <a:endParaRPr lang="en-US" dirty="0"/>
          </a:p>
        </p:txBody>
      </p:sp>
      <p:sp>
        <p:nvSpPr>
          <p:cNvPr id="13" name="Subtitle 2">
            <a:extLst>
              <a:ext uri="{FF2B5EF4-FFF2-40B4-BE49-F238E27FC236}">
                <a16:creationId xmlns:a16="http://schemas.microsoft.com/office/drawing/2014/main" id="{18F0EEB9-F6F9-8749-92F6-B013862DC4F5}"/>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fr-FR" smtClean="0"/>
              <a:t>MODIFY THE SUBTITLE</a:t>
            </a:r>
            <a:endParaRPr lang="en-US" dirty="0"/>
          </a:p>
        </p:txBody>
      </p:sp>
    </p:spTree>
    <p:extLst>
      <p:ext uri="{BB962C8B-B14F-4D97-AF65-F5344CB8AC3E}">
        <p14:creationId xmlns:p14="http://schemas.microsoft.com/office/powerpoint/2010/main" val="336893548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11BF61E-3C82-4D43-9C4A-E2328A980D6C}"/>
              </a:ext>
            </a:extLst>
          </p:cNvPr>
          <p:cNvSpPr>
            <a:spLocks noGrp="1"/>
          </p:cNvSpPr>
          <p:nvPr>
            <p:ph idx="1" hasCustomPrompt="1"/>
          </p:nvPr>
        </p:nvSpPr>
        <p:spPr>
          <a:xfrm>
            <a:off x="798074"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bg2">
                    <a:lumMod val="75000"/>
                  </a:schemeClr>
                </a:solidFill>
              </a:defRPr>
            </a:lvl1pPr>
          </a:lstStyle>
          <a:p>
            <a:pPr lvl="0"/>
            <a:r>
              <a:rPr lang="en-GB" noProof="0" dirty="0" smtClean="0"/>
              <a:t>Modify the text</a:t>
            </a:r>
            <a:endParaRPr lang="en-GB" noProof="0" dirty="0"/>
          </a:p>
        </p:txBody>
      </p:sp>
      <p:sp>
        <p:nvSpPr>
          <p:cNvPr id="19" name="Content Placeholder 2">
            <a:extLst>
              <a:ext uri="{FF2B5EF4-FFF2-40B4-BE49-F238E27FC236}">
                <a16:creationId xmlns:a16="http://schemas.microsoft.com/office/drawing/2014/main" id="{EEDCF372-40A0-C842-996D-287ED25B71D8}"/>
              </a:ext>
            </a:extLst>
          </p:cNvPr>
          <p:cNvSpPr>
            <a:spLocks noGrp="1"/>
          </p:cNvSpPr>
          <p:nvPr>
            <p:ph idx="13" hasCustomPrompt="1"/>
          </p:nvPr>
        </p:nvSpPr>
        <p:spPr>
          <a:xfrm>
            <a:off x="3420885"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accent3"/>
                </a:solidFill>
              </a:defRPr>
            </a:lvl1pPr>
          </a:lstStyle>
          <a:p>
            <a:pPr lvl="0"/>
            <a:r>
              <a:rPr lang="en-GB" noProof="0" dirty="0" smtClean="0"/>
              <a:t>Modify the text</a:t>
            </a:r>
            <a:endParaRPr lang="en-GB" noProof="0" dirty="0"/>
          </a:p>
        </p:txBody>
      </p:sp>
      <p:sp>
        <p:nvSpPr>
          <p:cNvPr id="20" name="Content Placeholder 2">
            <a:extLst>
              <a:ext uri="{FF2B5EF4-FFF2-40B4-BE49-F238E27FC236}">
                <a16:creationId xmlns:a16="http://schemas.microsoft.com/office/drawing/2014/main" id="{42ED9D94-342E-E34E-A40A-71D56E6FAFB4}"/>
              </a:ext>
            </a:extLst>
          </p:cNvPr>
          <p:cNvSpPr>
            <a:spLocks noGrp="1"/>
          </p:cNvSpPr>
          <p:nvPr>
            <p:ph idx="14" hasCustomPrompt="1"/>
          </p:nvPr>
        </p:nvSpPr>
        <p:spPr>
          <a:xfrm>
            <a:off x="6043696"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accent1"/>
                </a:solidFill>
              </a:defRPr>
            </a:lvl1pPr>
          </a:lstStyle>
          <a:p>
            <a:pPr lvl="0"/>
            <a:r>
              <a:rPr lang="en-GB" noProof="0" dirty="0" smtClean="0"/>
              <a:t>Modify the text</a:t>
            </a:r>
            <a:endParaRPr lang="en-GB" noProof="0" dirty="0"/>
          </a:p>
        </p:txBody>
      </p:sp>
      <p:sp>
        <p:nvSpPr>
          <p:cNvPr id="31" name="Slide Number Placeholder 5">
            <a:extLst>
              <a:ext uri="{FF2B5EF4-FFF2-40B4-BE49-F238E27FC236}">
                <a16:creationId xmlns:a16="http://schemas.microsoft.com/office/drawing/2014/main" id="{0B9CBE07-B342-F14D-891E-B8D06B4C434D}"/>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0" name="Espace réservé du pied de page 3">
            <a:extLst>
              <a:ext uri="{FF2B5EF4-FFF2-40B4-BE49-F238E27FC236}">
                <a16:creationId xmlns:a16="http://schemas.microsoft.com/office/drawing/2014/main" id="{9CE5CBEB-A879-EB45-8F35-646DAB24B435}"/>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1" name="Espace réservé de la date 4">
            <a:extLst>
              <a:ext uri="{FF2B5EF4-FFF2-40B4-BE49-F238E27FC236}">
                <a16:creationId xmlns:a16="http://schemas.microsoft.com/office/drawing/2014/main" id="{3E8E1CEB-0FFF-3D49-9B04-6BC860CD1ED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071EE9D6-8AAF-4786-A565-7D073F4CA694}" type="datetime1">
              <a:rPr lang="en-GB" noProof="0" smtClean="0"/>
              <a:t>16/10/2024</a:t>
            </a:fld>
            <a:endParaRPr lang="en-GB" noProof="0" dirty="0"/>
          </a:p>
        </p:txBody>
      </p:sp>
      <p:sp>
        <p:nvSpPr>
          <p:cNvPr id="13" name="Titre 1"/>
          <p:cNvSpPr>
            <a:spLocks noGrp="1"/>
          </p:cNvSpPr>
          <p:nvPr>
            <p:ph type="title" hasCustomPrompt="1"/>
          </p:nvPr>
        </p:nvSpPr>
        <p:spPr>
          <a:xfrm>
            <a:off x="405759" y="112661"/>
            <a:ext cx="8172185" cy="370037"/>
          </a:xfrm>
          <a:prstGeom prst="rect">
            <a:avLst/>
          </a:prstGeom>
        </p:spPr>
        <p:txBody>
          <a:bodyPr/>
          <a:lstStyle/>
          <a:p>
            <a:pPr lvl="0"/>
            <a:r>
              <a:rPr lang="en-GB" noProof="0" dirty="0" smtClean="0"/>
              <a:t>MODIFY THE TITLE</a:t>
            </a:r>
            <a:endParaRPr lang="en-GB" noProof="0" dirty="0"/>
          </a:p>
        </p:txBody>
      </p:sp>
    </p:spTree>
    <p:extLst>
      <p:ext uri="{BB962C8B-B14F-4D97-AF65-F5344CB8AC3E}">
        <p14:creationId xmlns:p14="http://schemas.microsoft.com/office/powerpoint/2010/main" val="17945095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re et contenu 1">
    <p:spTree>
      <p:nvGrpSpPr>
        <p:cNvPr id="1" name=""/>
        <p:cNvGrpSpPr/>
        <p:nvPr/>
      </p:nvGrpSpPr>
      <p:grpSpPr>
        <a:xfrm>
          <a:off x="0" y="0"/>
          <a:ext cx="0" cy="0"/>
          <a:chOff x="0" y="0"/>
          <a:chExt cx="0" cy="0"/>
        </a:xfrm>
      </p:grpSpPr>
      <p:cxnSp>
        <p:nvCxnSpPr>
          <p:cNvPr id="24" name="Connecteur droit 2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D9183778-EC11-E745-97D2-D504C1D2645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16" name="Espace réservé du pied de page 3">
            <a:extLst>
              <a:ext uri="{FF2B5EF4-FFF2-40B4-BE49-F238E27FC236}">
                <a16:creationId xmlns:a16="http://schemas.microsoft.com/office/drawing/2014/main" id="{A66D0CD3-9DBB-074D-ABF8-1F0963A2668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fr-FR" smtClean="0"/>
              <a:t>Not referenced</a:t>
            </a:r>
            <a:endParaRPr lang="fr-FR" dirty="0"/>
          </a:p>
        </p:txBody>
      </p:sp>
      <p:sp>
        <p:nvSpPr>
          <p:cNvPr id="17" name="Espace réservé de la date 4">
            <a:extLst>
              <a:ext uri="{FF2B5EF4-FFF2-40B4-BE49-F238E27FC236}">
                <a16:creationId xmlns:a16="http://schemas.microsoft.com/office/drawing/2014/main" id="{68F0D93D-1B76-9D4F-87FE-D572FBEBB3D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1C4CA961-6FB3-431D-A4F3-D3EE0CB4BDD3}" type="datetime1">
              <a:rPr lang="en-GB" smtClean="0"/>
              <a:t>16/10/2024</a:t>
            </a:fld>
            <a:endParaRPr lang="fr-FR" dirty="0"/>
          </a:p>
        </p:txBody>
      </p:sp>
      <p:sp>
        <p:nvSpPr>
          <p:cNvPr id="8" name="Titre 1"/>
          <p:cNvSpPr>
            <a:spLocks noGrp="1"/>
          </p:cNvSpPr>
          <p:nvPr>
            <p:ph type="title" hasCustomPrompt="1"/>
          </p:nvPr>
        </p:nvSpPr>
        <p:spPr>
          <a:xfrm>
            <a:off x="405759" y="112661"/>
            <a:ext cx="8172185" cy="370037"/>
          </a:xfrm>
        </p:spPr>
        <p:txBody>
          <a:bodyPr/>
          <a:lstStyle/>
          <a:p>
            <a:pPr lvl="0"/>
            <a:r>
              <a:rPr lang="en-GB" noProof="0" dirty="0" smtClean="0"/>
              <a:t>MODIFY THE TITLE</a:t>
            </a:r>
            <a:endParaRPr lang="en-GB" noProof="0" dirty="0"/>
          </a:p>
        </p:txBody>
      </p:sp>
      <p:sp>
        <p:nvSpPr>
          <p:cNvPr id="10"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82169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22954734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7">
          <p15:clr>
            <a:srgbClr val="FBAE40"/>
          </p15:clr>
        </p15:guide>
        <p15:guide id="2" pos="340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re powerpoint">
    <p:spTree>
      <p:nvGrpSpPr>
        <p:cNvPr id="1" name=""/>
        <p:cNvGrpSpPr/>
        <p:nvPr/>
      </p:nvGrpSpPr>
      <p:grpSpPr>
        <a:xfrm>
          <a:off x="0" y="0"/>
          <a:ext cx="0" cy="0"/>
          <a:chOff x="0" y="0"/>
          <a:chExt cx="0" cy="0"/>
        </a:xfrm>
      </p:grpSpPr>
      <p:sp>
        <p:nvSpPr>
          <p:cNvPr id="12" name="Rectangle 11"/>
          <p:cNvSpPr/>
          <p:nvPr userDrawn="1"/>
        </p:nvSpPr>
        <p:spPr>
          <a:xfrm>
            <a:off x="241540" y="0"/>
            <a:ext cx="345483" cy="681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691"/>
            <a:ext cx="9144000" cy="46960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427892" y="2110323"/>
            <a:ext cx="8524721" cy="812530"/>
          </a:xfrm>
          <a:prstGeom prst="rect">
            <a:avLst/>
          </a:prstGeom>
        </p:spPr>
        <p:txBody>
          <a:bodyPr anchor="b" anchorCtr="0">
            <a:noAutofit/>
          </a:bodyPr>
          <a:lstStyle>
            <a:lvl1pPr algn="l">
              <a:defRPr sz="2600" b="1" cap="all" baseline="0">
                <a:solidFill>
                  <a:schemeClr val="bg1"/>
                </a:solidFill>
              </a:defRPr>
            </a:lvl1pPr>
          </a:lstStyle>
          <a:p>
            <a:r>
              <a:rPr lang="en-GB" noProof="0" dirty="0" smtClean="0"/>
              <a:t>MODIFY THE TITLE</a:t>
            </a:r>
            <a:endParaRPr lang="en-GB" noProof="0" dirty="0"/>
          </a:p>
        </p:txBody>
      </p:sp>
      <p:sp>
        <p:nvSpPr>
          <p:cNvPr id="3" name="Subtitle 2"/>
          <p:cNvSpPr>
            <a:spLocks noGrp="1"/>
          </p:cNvSpPr>
          <p:nvPr>
            <p:ph type="subTitle" idx="1" hasCustomPrompt="1"/>
          </p:nvPr>
        </p:nvSpPr>
        <p:spPr>
          <a:xfrm>
            <a:off x="427893" y="2959895"/>
            <a:ext cx="8524720"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smtClean="0"/>
              <a:t>MODIFY THE SUBTITLE</a:t>
            </a:r>
            <a:endParaRPr lang="en-GB" noProof="0" dirty="0"/>
          </a:p>
        </p:txBody>
      </p:sp>
      <p:cxnSp>
        <p:nvCxnSpPr>
          <p:cNvPr id="14" name="Connecteur droit 13">
            <a:extLst>
              <a:ext uri="{FF2B5EF4-FFF2-40B4-BE49-F238E27FC236}">
                <a16:creationId xmlns:a16="http://schemas.microsoft.com/office/drawing/2014/main" id="{13DBCDC0-9366-494B-A426-F2F7C6FD3CFF}"/>
              </a:ext>
            </a:extLst>
          </p:cNvPr>
          <p:cNvCxnSpPr/>
          <p:nvPr userDrawn="1"/>
        </p:nvCxnSpPr>
        <p:spPr>
          <a:xfrm>
            <a:off x="3897923" y="0"/>
            <a:ext cx="0" cy="2080846"/>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25" name="Slide Number Placeholder 5">
            <a:extLst>
              <a:ext uri="{FF2B5EF4-FFF2-40B4-BE49-F238E27FC236}">
                <a16:creationId xmlns:a16="http://schemas.microsoft.com/office/drawing/2014/main" id="{ACE4C824-7E57-3C41-8B38-BE3896413E34}"/>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0" name="Espace réservé du pied de page 3">
            <a:extLst>
              <a:ext uri="{FF2B5EF4-FFF2-40B4-BE49-F238E27FC236}">
                <a16:creationId xmlns:a16="http://schemas.microsoft.com/office/drawing/2014/main" id="{D5F2CE03-CC3F-1343-B851-00D6965C6EA2}"/>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1" name="Espace réservé de la date 4">
            <a:extLst>
              <a:ext uri="{FF2B5EF4-FFF2-40B4-BE49-F238E27FC236}">
                <a16:creationId xmlns:a16="http://schemas.microsoft.com/office/drawing/2014/main" id="{C705D11E-1D52-CD41-B20A-B38047EC47D4}"/>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C31774A8-2A8B-4125-B2DC-E3896820B02C}" type="datetime1">
              <a:rPr lang="en-GB" noProof="0" smtClean="0"/>
              <a:t>16/10/2024</a:t>
            </a:fld>
            <a:endParaRPr lang="en-GB" noProof="0" dirty="0"/>
          </a:p>
        </p:txBody>
      </p:sp>
      <p:pic>
        <p:nvPicPr>
          <p:cNvPr id="17" name="Picture 2" descr="D:\Users\lecheva1\Desktop\Communication\Societe\Logo\White version\logo Thales Alenia Space-Leonardo-toutBlanc-01.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5260" t="24238" r="15710" b="21995"/>
          <a:stretch/>
        </p:blipFill>
        <p:spPr bwMode="auto">
          <a:xfrm>
            <a:off x="386684" y="277352"/>
            <a:ext cx="1804394" cy="7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20388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re powerpoint2">
    <p:spTree>
      <p:nvGrpSpPr>
        <p:cNvPr id="1" name=""/>
        <p:cNvGrpSpPr/>
        <p:nvPr/>
      </p:nvGrpSpPr>
      <p:grpSpPr>
        <a:xfrm>
          <a:off x="0" y="0"/>
          <a:ext cx="0" cy="0"/>
          <a:chOff x="0" y="0"/>
          <a:chExt cx="0" cy="0"/>
        </a:xfrm>
      </p:grpSpPr>
      <p:sp>
        <p:nvSpPr>
          <p:cNvPr id="19" name="Espace réservé pour une image  4">
            <a:extLst>
              <a:ext uri="{FF2B5EF4-FFF2-40B4-BE49-F238E27FC236}">
                <a16:creationId xmlns:a16="http://schemas.microsoft.com/office/drawing/2014/main" id="{8B40A96F-7B25-1C41-A623-57A881512D5C}"/>
              </a:ext>
            </a:extLst>
          </p:cNvPr>
          <p:cNvSpPr>
            <a:spLocks noGrp="1"/>
          </p:cNvSpPr>
          <p:nvPr>
            <p:ph type="pic" sz="quarter" idx="10" hasCustomPrompt="1"/>
          </p:nvPr>
        </p:nvSpPr>
        <p:spPr>
          <a:xfrm>
            <a:off x="1" y="0"/>
            <a:ext cx="9144000"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20" name="Title 1">
            <a:extLst>
              <a:ext uri="{FF2B5EF4-FFF2-40B4-BE49-F238E27FC236}">
                <a16:creationId xmlns:a16="http://schemas.microsoft.com/office/drawing/2014/main" id="{DAD8A5DC-5D6E-314D-BBE0-0130CF0C0A7B}"/>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en-GB" noProof="0" dirty="0" smtClean="0"/>
              <a:t>MODIFY THE TITLE</a:t>
            </a:r>
            <a:endParaRPr lang="en-GB" noProof="0" dirty="0"/>
          </a:p>
        </p:txBody>
      </p:sp>
      <p:sp>
        <p:nvSpPr>
          <p:cNvPr id="21" name="Subtitle 2">
            <a:extLst>
              <a:ext uri="{FF2B5EF4-FFF2-40B4-BE49-F238E27FC236}">
                <a16:creationId xmlns:a16="http://schemas.microsoft.com/office/drawing/2014/main" id="{4A09CB7B-DF7C-6D41-BA7F-6912A4B9E116}"/>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smtClean="0"/>
              <a:t>MODIFY THE SUBTITLE</a:t>
            </a:r>
            <a:endParaRPr lang="en-GB" noProof="0" dirty="0"/>
          </a:p>
        </p:txBody>
      </p:sp>
      <p:sp>
        <p:nvSpPr>
          <p:cNvPr id="24" name="Slide Number Placeholder 5">
            <a:extLst>
              <a:ext uri="{FF2B5EF4-FFF2-40B4-BE49-F238E27FC236}">
                <a16:creationId xmlns:a16="http://schemas.microsoft.com/office/drawing/2014/main" id="{712E7B19-3C9D-7B43-8288-55194F98427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8" name="Espace réservé du pied de page 3">
            <a:extLst>
              <a:ext uri="{FF2B5EF4-FFF2-40B4-BE49-F238E27FC236}">
                <a16:creationId xmlns:a16="http://schemas.microsoft.com/office/drawing/2014/main" id="{4A8B1ED9-30C3-0B4E-AEFF-2A726B2EA99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9" name="Espace réservé de la date 4">
            <a:extLst>
              <a:ext uri="{FF2B5EF4-FFF2-40B4-BE49-F238E27FC236}">
                <a16:creationId xmlns:a16="http://schemas.microsoft.com/office/drawing/2014/main" id="{9D218E1B-BFBD-C04A-8C30-7C7ADFB395ED}"/>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55C7E4A1-67F4-4994-A664-E4B75912E8F7}" type="datetime1">
              <a:rPr lang="en-GB" noProof="0" smtClean="0"/>
              <a:t>16/10/2024</a:t>
            </a:fld>
            <a:endParaRPr lang="en-GB" noProof="0" dirty="0"/>
          </a:p>
        </p:txBody>
      </p:sp>
      <p:cxnSp>
        <p:nvCxnSpPr>
          <p:cNvPr id="12" name="Connecteur droit 11">
            <a:extLst>
              <a:ext uri="{FF2B5EF4-FFF2-40B4-BE49-F238E27FC236}">
                <a16:creationId xmlns:a16="http://schemas.microsoft.com/office/drawing/2014/main" id="{13DBCDC0-9366-494B-A426-F2F7C6FD3CFF}"/>
              </a:ext>
            </a:extLst>
          </p:cNvPr>
          <p:cNvCxnSpPr/>
          <p:nvPr userDrawn="1"/>
        </p:nvCxnSpPr>
        <p:spPr>
          <a:xfrm>
            <a:off x="3897923" y="0"/>
            <a:ext cx="0" cy="2080846"/>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pic>
        <p:nvPicPr>
          <p:cNvPr id="13" name="Picture 2" descr="D:\Users\lecheva1\Desktop\Communication\Societe\Logo\White version\logo Thales Alenia Space-Leonardo-toutBlanc-01.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260" t="24238" r="15710" b="21995"/>
          <a:stretch/>
        </p:blipFill>
        <p:spPr bwMode="auto">
          <a:xfrm>
            <a:off x="386684" y="277352"/>
            <a:ext cx="1804394" cy="7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94583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rtie1">
    <p:spTree>
      <p:nvGrpSpPr>
        <p:cNvPr id="1" name=""/>
        <p:cNvGrpSpPr/>
        <p:nvPr/>
      </p:nvGrpSpPr>
      <p:grpSpPr>
        <a:xfrm>
          <a:off x="0" y="0"/>
          <a:ext cx="0" cy="0"/>
          <a:chOff x="0" y="0"/>
          <a:chExt cx="0" cy="0"/>
        </a:xfrm>
      </p:grpSpPr>
      <p:pic>
        <p:nvPicPr>
          <p:cNvPr id="3" name="Image 2" descr="Une image contenant montagne, ciel, extérieur, crépuscule&#10;&#10;&#10;&#10;Description générée automatiquement">
            <a:extLst>
              <a:ext uri="{FF2B5EF4-FFF2-40B4-BE49-F238E27FC236}">
                <a16:creationId xmlns:a16="http://schemas.microsoft.com/office/drawing/2014/main" id="{D8D8BCE7-8ACC-DF4A-870F-D2D9A34DCE25}"/>
              </a:ext>
            </a:extLst>
          </p:cNvPr>
          <p:cNvPicPr>
            <a:picLocks/>
          </p:cNvPicPr>
          <p:nvPr userDrawn="1"/>
        </p:nvPicPr>
        <p:blipFill rotWithShape="1">
          <a:blip r:embed="rId2" cstate="email">
            <a:extLst>
              <a:ext uri="{28A0092B-C50C-407E-A947-70E740481C1C}">
                <a14:useLocalDpi xmlns:a14="http://schemas.microsoft.com/office/drawing/2010/main"/>
              </a:ext>
            </a:extLst>
          </a:blip>
          <a:srcRect t="8684" b="13045"/>
          <a:stretch/>
        </p:blipFill>
        <p:spPr>
          <a:xfrm>
            <a:off x="0" y="0"/>
            <a:ext cx="9144000" cy="4716000"/>
          </a:xfrm>
          <a:prstGeom prst="rect">
            <a:avLst/>
          </a:prstGeom>
        </p:spPr>
      </p:pic>
      <p:cxnSp>
        <p:nvCxnSpPr>
          <p:cNvPr id="18" name="Connecteur droit 17">
            <a:extLst>
              <a:ext uri="{FF2B5EF4-FFF2-40B4-BE49-F238E27FC236}">
                <a16:creationId xmlns:a16="http://schemas.microsoft.com/office/drawing/2014/main" id="{5F3F7180-DD24-FF49-9AB1-769F86C95CC7}"/>
              </a:ext>
            </a:extLst>
          </p:cNvPr>
          <p:cNvCxnSpPr/>
          <p:nvPr userDrawn="1"/>
        </p:nvCxnSpPr>
        <p:spPr>
          <a:xfrm>
            <a:off x="2076498" y="-14748"/>
            <a:ext cx="0" cy="201600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D6D08126-076C-8542-BEF8-1A0229DD83CC}"/>
              </a:ext>
            </a:extLst>
          </p:cNvPr>
          <p:cNvCxnSpPr>
            <a:cxnSpLocks/>
          </p:cNvCxnSpPr>
          <p:nvPr userDrawn="1"/>
        </p:nvCxnSpPr>
        <p:spPr>
          <a:xfrm flipV="1">
            <a:off x="5687397" y="3362903"/>
            <a:ext cx="0" cy="136212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30" name="Slide Number Placeholder 5">
            <a:extLst>
              <a:ext uri="{FF2B5EF4-FFF2-40B4-BE49-F238E27FC236}">
                <a16:creationId xmlns:a16="http://schemas.microsoft.com/office/drawing/2014/main" id="{E1DEFBB9-8B25-0241-A652-AA98D62457FA}"/>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0" name="Espace réservé du pied de page 3">
            <a:extLst>
              <a:ext uri="{FF2B5EF4-FFF2-40B4-BE49-F238E27FC236}">
                <a16:creationId xmlns:a16="http://schemas.microsoft.com/office/drawing/2014/main" id="{6276C738-AF82-264D-8B57-29E090FD6852}"/>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1" name="Espace réservé de la date 4">
            <a:extLst>
              <a:ext uri="{FF2B5EF4-FFF2-40B4-BE49-F238E27FC236}">
                <a16:creationId xmlns:a16="http://schemas.microsoft.com/office/drawing/2014/main" id="{D1187BC7-B273-4440-9CB8-F9168AF3983E}"/>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295E1ECF-76BA-4891-A146-B5DACB437BEC}" type="datetime1">
              <a:rPr lang="en-GB" noProof="0" smtClean="0"/>
              <a:t>16/10/2024</a:t>
            </a:fld>
            <a:endParaRPr lang="en-GB" noProof="0" dirty="0"/>
          </a:p>
        </p:txBody>
      </p:sp>
      <p:sp>
        <p:nvSpPr>
          <p:cNvPr id="12" name="Title 1">
            <a:extLst>
              <a:ext uri="{FF2B5EF4-FFF2-40B4-BE49-F238E27FC236}">
                <a16:creationId xmlns:a16="http://schemas.microsoft.com/office/drawing/2014/main" id="{D3896579-3B38-3145-83E1-261082AB960B}"/>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en-GB" noProof="0" dirty="0" smtClean="0"/>
              <a:t>MODIFY THE TITLE</a:t>
            </a:r>
            <a:endParaRPr lang="en-GB" noProof="0" dirty="0"/>
          </a:p>
        </p:txBody>
      </p:sp>
      <p:sp>
        <p:nvSpPr>
          <p:cNvPr id="13" name="Subtitle 2">
            <a:extLst>
              <a:ext uri="{FF2B5EF4-FFF2-40B4-BE49-F238E27FC236}">
                <a16:creationId xmlns:a16="http://schemas.microsoft.com/office/drawing/2014/main" id="{18F0EEB9-F6F9-8749-92F6-B013862DC4F5}"/>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smtClean="0"/>
              <a:t>MODIFY THE SUBTITLE</a:t>
            </a:r>
            <a:endParaRPr lang="en-GB" noProof="0" dirty="0"/>
          </a:p>
        </p:txBody>
      </p:sp>
    </p:spTree>
    <p:extLst>
      <p:ext uri="{BB962C8B-B14F-4D97-AF65-F5344CB8AC3E}">
        <p14:creationId xmlns:p14="http://schemas.microsoft.com/office/powerpoint/2010/main" val="173481763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artie2">
    <p:spTree>
      <p:nvGrpSpPr>
        <p:cNvPr id="1" name=""/>
        <p:cNvGrpSpPr/>
        <p:nvPr/>
      </p:nvGrpSpPr>
      <p:grpSpPr>
        <a:xfrm>
          <a:off x="0" y="0"/>
          <a:ext cx="0" cy="0"/>
          <a:chOff x="0" y="0"/>
          <a:chExt cx="0" cy="0"/>
        </a:xfrm>
      </p:grpSpPr>
      <p:sp>
        <p:nvSpPr>
          <p:cNvPr id="29" name="Espace réservé pour une image  4">
            <a:extLst>
              <a:ext uri="{FF2B5EF4-FFF2-40B4-BE49-F238E27FC236}">
                <a16:creationId xmlns:a16="http://schemas.microsoft.com/office/drawing/2014/main" id="{8089E82D-A104-1A4F-BED1-A659C17DB334}"/>
              </a:ext>
            </a:extLst>
          </p:cNvPr>
          <p:cNvSpPr>
            <a:spLocks noGrp="1"/>
          </p:cNvSpPr>
          <p:nvPr>
            <p:ph type="pic" sz="quarter" idx="10" hasCustomPrompt="1"/>
          </p:nvPr>
        </p:nvSpPr>
        <p:spPr>
          <a:xfrm>
            <a:off x="1" y="0"/>
            <a:ext cx="9144000"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27" name="Slide Number Placeholder 5">
            <a:extLst>
              <a:ext uri="{FF2B5EF4-FFF2-40B4-BE49-F238E27FC236}">
                <a16:creationId xmlns:a16="http://schemas.microsoft.com/office/drawing/2014/main" id="{B3C589DB-D4E4-984E-8420-A2D211D63548}"/>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8" name="Espace réservé du pied de page 3">
            <a:extLst>
              <a:ext uri="{FF2B5EF4-FFF2-40B4-BE49-F238E27FC236}">
                <a16:creationId xmlns:a16="http://schemas.microsoft.com/office/drawing/2014/main" id="{28E01617-6E3A-394A-80D5-D69A4491E6A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9" name="Espace réservé de la date 4">
            <a:extLst>
              <a:ext uri="{FF2B5EF4-FFF2-40B4-BE49-F238E27FC236}">
                <a16:creationId xmlns:a16="http://schemas.microsoft.com/office/drawing/2014/main" id="{58EB5A2E-23E7-2A42-997C-EB75B79D8A5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16E2F1BE-EF75-487D-B4CC-B86C4AC217A9}" type="datetime1">
              <a:rPr lang="en-GB" noProof="0" smtClean="0"/>
              <a:t>16/10/2024</a:t>
            </a:fld>
            <a:endParaRPr lang="en-GB" noProof="0" dirty="0"/>
          </a:p>
        </p:txBody>
      </p:sp>
      <p:sp>
        <p:nvSpPr>
          <p:cNvPr id="10" name="Title 1">
            <a:extLst>
              <a:ext uri="{FF2B5EF4-FFF2-40B4-BE49-F238E27FC236}">
                <a16:creationId xmlns:a16="http://schemas.microsoft.com/office/drawing/2014/main" id="{1E243449-8CCB-9443-B91B-81A1CB8851DA}"/>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en-GB" noProof="0" dirty="0" smtClean="0"/>
              <a:t>MODIFY THE TITLE</a:t>
            </a:r>
            <a:endParaRPr lang="en-GB" noProof="0" dirty="0"/>
          </a:p>
        </p:txBody>
      </p:sp>
      <p:sp>
        <p:nvSpPr>
          <p:cNvPr id="11" name="Subtitle 2">
            <a:extLst>
              <a:ext uri="{FF2B5EF4-FFF2-40B4-BE49-F238E27FC236}">
                <a16:creationId xmlns:a16="http://schemas.microsoft.com/office/drawing/2014/main" id="{0B4FCECD-3C19-CB4F-94F0-0B31B8831732}"/>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smtClean="0"/>
              <a:t>MODIFY THE SUBTITLE</a:t>
            </a:r>
            <a:endParaRPr lang="en-GB" noProof="0" dirty="0"/>
          </a:p>
        </p:txBody>
      </p:sp>
      <p:cxnSp>
        <p:nvCxnSpPr>
          <p:cNvPr id="12" name="Connecteur droit 11">
            <a:extLst>
              <a:ext uri="{FF2B5EF4-FFF2-40B4-BE49-F238E27FC236}">
                <a16:creationId xmlns:a16="http://schemas.microsoft.com/office/drawing/2014/main" id="{5F3F7180-DD24-FF49-9AB1-769F86C95CC7}"/>
              </a:ext>
            </a:extLst>
          </p:cNvPr>
          <p:cNvCxnSpPr/>
          <p:nvPr userDrawn="1"/>
        </p:nvCxnSpPr>
        <p:spPr>
          <a:xfrm>
            <a:off x="2076498" y="-14748"/>
            <a:ext cx="0" cy="201600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D6D08126-076C-8542-BEF8-1A0229DD83CC}"/>
              </a:ext>
            </a:extLst>
          </p:cNvPr>
          <p:cNvCxnSpPr>
            <a:cxnSpLocks/>
          </p:cNvCxnSpPr>
          <p:nvPr userDrawn="1"/>
        </p:nvCxnSpPr>
        <p:spPr>
          <a:xfrm flipV="1">
            <a:off x="5687397" y="3362903"/>
            <a:ext cx="0" cy="136212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73848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Slide Number Placeholder 5">
            <a:extLst>
              <a:ext uri="{FF2B5EF4-FFF2-40B4-BE49-F238E27FC236}">
                <a16:creationId xmlns:a16="http://schemas.microsoft.com/office/drawing/2014/main" id="{B3C589DB-D4E4-984E-8420-A2D211D63548}"/>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8" name="Espace réservé du pied de page 3">
            <a:extLst>
              <a:ext uri="{FF2B5EF4-FFF2-40B4-BE49-F238E27FC236}">
                <a16:creationId xmlns:a16="http://schemas.microsoft.com/office/drawing/2014/main" id="{28E01617-6E3A-394A-80D5-D69A4491E6A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9" name="Espace réservé de la date 4">
            <a:extLst>
              <a:ext uri="{FF2B5EF4-FFF2-40B4-BE49-F238E27FC236}">
                <a16:creationId xmlns:a16="http://schemas.microsoft.com/office/drawing/2014/main" id="{58EB5A2E-23E7-2A42-997C-EB75B79D8A5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5A782E8B-0D3B-4895-86EB-0253A0D1E4CB}" type="datetime1">
              <a:rPr lang="en-GB" noProof="0" smtClean="0"/>
              <a:t>16/10/2024</a:t>
            </a:fld>
            <a:endParaRPr lang="en-GB" noProof="0" dirty="0"/>
          </a:p>
        </p:txBody>
      </p:sp>
      <p:sp>
        <p:nvSpPr>
          <p:cNvPr id="2" name="Rectangle 1">
            <a:extLst>
              <a:ext uri="{FF2B5EF4-FFF2-40B4-BE49-F238E27FC236}">
                <a16:creationId xmlns:a16="http://schemas.microsoft.com/office/drawing/2014/main" id="{BD198752-6699-BC46-98FD-A5A760C7E2BB}"/>
              </a:ext>
            </a:extLst>
          </p:cNvPr>
          <p:cNvSpPr/>
          <p:nvPr userDrawn="1"/>
        </p:nvSpPr>
        <p:spPr>
          <a:xfrm>
            <a:off x="0" y="0"/>
            <a:ext cx="9144000" cy="4719600"/>
          </a:xfrm>
          <a:prstGeom prst="rect">
            <a:avLst/>
          </a:prstGeom>
          <a:blipFill>
            <a:blip r:embed="rId2" cstate="email">
              <a:extLst>
                <a:ext uri="{28A0092B-C50C-407E-A947-70E740481C1C}">
                  <a14:useLocalDpi xmlns:a14="http://schemas.microsoft.com/office/drawing/2010/main"/>
                </a:ext>
              </a:extLst>
            </a:blip>
            <a:srcRect/>
            <a:stretch>
              <a:fillRect l="-400" t="-977" r="-400" b="-650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cxnSp>
        <p:nvCxnSpPr>
          <p:cNvPr id="11" name="Connecteur droit 10">
            <a:extLst>
              <a:ext uri="{FF2B5EF4-FFF2-40B4-BE49-F238E27FC236}">
                <a16:creationId xmlns:a16="http://schemas.microsoft.com/office/drawing/2014/main" id="{86FEC107-B454-B346-BF1F-994085114CFC}"/>
              </a:ext>
            </a:extLst>
          </p:cNvPr>
          <p:cNvCxnSpPr>
            <a:cxnSpLocks/>
          </p:cNvCxnSpPr>
          <p:nvPr userDrawn="1"/>
        </p:nvCxnSpPr>
        <p:spPr>
          <a:xfrm>
            <a:off x="1132555" y="0"/>
            <a:ext cx="0" cy="48768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10" name="Titre 11">
            <a:extLst>
              <a:ext uri="{FF2B5EF4-FFF2-40B4-BE49-F238E27FC236}">
                <a16:creationId xmlns:a16="http://schemas.microsoft.com/office/drawing/2014/main" id="{DE94CFF2-2B8A-413D-A48B-5769B4CE0DFF}"/>
              </a:ext>
            </a:extLst>
          </p:cNvPr>
          <p:cNvSpPr>
            <a:spLocks noGrp="1"/>
          </p:cNvSpPr>
          <p:nvPr>
            <p:ph type="title" hasCustomPrompt="1"/>
          </p:nvPr>
        </p:nvSpPr>
        <p:spPr>
          <a:xfrm>
            <a:off x="513922" y="671493"/>
            <a:ext cx="4590811" cy="487680"/>
          </a:xfrm>
          <a:prstGeom prst="rect">
            <a:avLst/>
          </a:prstGeom>
        </p:spPr>
        <p:txBody>
          <a:bodyPr/>
          <a:lstStyle>
            <a:lvl1pPr>
              <a:defRPr sz="3200" baseline="0">
                <a:solidFill>
                  <a:schemeClr val="bg1"/>
                </a:solidFill>
              </a:defRPr>
            </a:lvl1pPr>
          </a:lstStyle>
          <a:p>
            <a:r>
              <a:rPr lang="en-GB" noProof="0" dirty="0" smtClean="0"/>
              <a:t>TABLE OF CONTENTS</a:t>
            </a:r>
            <a:endParaRPr lang="en-GB" noProof="0" dirty="0"/>
          </a:p>
        </p:txBody>
      </p:sp>
    </p:spTree>
    <p:extLst>
      <p:ext uri="{BB962C8B-B14F-4D97-AF65-F5344CB8AC3E}">
        <p14:creationId xmlns:p14="http://schemas.microsoft.com/office/powerpoint/2010/main" val="260032394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et contenu 4">
    <p:spTree>
      <p:nvGrpSpPr>
        <p:cNvPr id="1" name=""/>
        <p:cNvGrpSpPr/>
        <p:nvPr/>
      </p:nvGrpSpPr>
      <p:grpSpPr>
        <a:xfrm>
          <a:off x="0" y="0"/>
          <a:ext cx="0" cy="0"/>
          <a:chOff x="0" y="0"/>
          <a:chExt cx="0" cy="0"/>
        </a:xfrm>
      </p:grpSpPr>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41" name="Slide Number Placeholder 5">
            <a:extLst>
              <a:ext uri="{FF2B5EF4-FFF2-40B4-BE49-F238E27FC236}">
                <a16:creationId xmlns:a16="http://schemas.microsoft.com/office/drawing/2014/main" id="{212B17F8-7528-414E-AF53-BF9EE8A87E9D}"/>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0" name="Espace réservé du pied de page 3">
            <a:extLst>
              <a:ext uri="{FF2B5EF4-FFF2-40B4-BE49-F238E27FC236}">
                <a16:creationId xmlns:a16="http://schemas.microsoft.com/office/drawing/2014/main" id="{D118936B-48D4-AF40-BEBC-BD16440E89D6}"/>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3" name="Espace réservé de la date 4">
            <a:extLst>
              <a:ext uri="{FF2B5EF4-FFF2-40B4-BE49-F238E27FC236}">
                <a16:creationId xmlns:a16="http://schemas.microsoft.com/office/drawing/2014/main" id="{00619E01-9166-714C-93C4-D426CEBBF039}"/>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F95C425D-E7C3-425E-843A-956F19DDA6B4}" type="datetime1">
              <a:rPr lang="en-GB" noProof="0" smtClean="0"/>
              <a:t>16/10/2024</a:t>
            </a:fld>
            <a:endParaRPr lang="en-GB" noProof="0" dirty="0"/>
          </a:p>
        </p:txBody>
      </p:sp>
      <p:sp>
        <p:nvSpPr>
          <p:cNvPr id="9" name="Titre 1"/>
          <p:cNvSpPr>
            <a:spLocks noGrp="1"/>
          </p:cNvSpPr>
          <p:nvPr>
            <p:ph type="title" hasCustomPrompt="1"/>
          </p:nvPr>
        </p:nvSpPr>
        <p:spPr>
          <a:xfrm>
            <a:off x="405759" y="112661"/>
            <a:ext cx="8172185" cy="370037"/>
          </a:xfrm>
          <a:prstGeom prst="rect">
            <a:avLst/>
          </a:prstGeom>
        </p:spPr>
        <p:txBody>
          <a:bodyPr/>
          <a:lstStyle/>
          <a:p>
            <a:pPr lvl="0"/>
            <a:r>
              <a:rPr lang="en-GB" noProof="0" dirty="0" smtClean="0"/>
              <a:t>MODIFY THE TITLE</a:t>
            </a:r>
            <a:endParaRPr lang="en-GB" noProof="0" dirty="0"/>
          </a:p>
        </p:txBody>
      </p:sp>
      <p:sp>
        <p:nvSpPr>
          <p:cNvPr id="8"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82169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67026733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re et contenu img2">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B409DAD8-0DB0-254B-958F-E20205EB3F3E}"/>
              </a:ext>
            </a:extLst>
          </p:cNvPr>
          <p:cNvSpPr>
            <a:spLocks noGrp="1"/>
          </p:cNvSpPr>
          <p:nvPr>
            <p:ph type="pic" sz="quarter" idx="19" hasCustomPrompt="1"/>
          </p:nvPr>
        </p:nvSpPr>
        <p:spPr>
          <a:xfrm>
            <a:off x="5408615" y="0"/>
            <a:ext cx="3735387"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en-GB" noProof="0" dirty="0" smtClean="0"/>
              <a:t>Picture</a:t>
            </a:r>
            <a:endParaRPr lang="en-GB" noProof="0" dirty="0"/>
          </a:p>
        </p:txBody>
      </p:sp>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BB093D2B-9C30-2A48-B2F3-080B033D1151}"/>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4" name="Espace réservé du pied de page 3">
            <a:extLst>
              <a:ext uri="{FF2B5EF4-FFF2-40B4-BE49-F238E27FC236}">
                <a16:creationId xmlns:a16="http://schemas.microsoft.com/office/drawing/2014/main" id="{F59A12EB-D8FB-034C-A082-0E325DF5DC47}"/>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6" name="Espace réservé de la date 4">
            <a:extLst>
              <a:ext uri="{FF2B5EF4-FFF2-40B4-BE49-F238E27FC236}">
                <a16:creationId xmlns:a16="http://schemas.microsoft.com/office/drawing/2014/main" id="{3273C3C0-2C29-D84B-84A8-B31093BB8080}"/>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77EECB34-937B-401E-BFB5-60A52CA09E00}" type="datetime1">
              <a:rPr lang="en-GB" noProof="0" smtClean="0"/>
              <a:t>16/10/2024</a:t>
            </a:fld>
            <a:endParaRPr lang="en-GB" noProof="0" dirty="0"/>
          </a:p>
        </p:txBody>
      </p:sp>
      <p:sp>
        <p:nvSpPr>
          <p:cNvPr id="10" name="Titre 1"/>
          <p:cNvSpPr>
            <a:spLocks noGrp="1"/>
          </p:cNvSpPr>
          <p:nvPr>
            <p:ph type="title" hasCustomPrompt="1"/>
          </p:nvPr>
        </p:nvSpPr>
        <p:spPr>
          <a:xfrm>
            <a:off x="405759" y="112661"/>
            <a:ext cx="4829659" cy="370037"/>
          </a:xfrm>
          <a:prstGeom prst="rect">
            <a:avLst/>
          </a:prstGeom>
        </p:spPr>
        <p:txBody>
          <a:bodyPr/>
          <a:lstStyle/>
          <a:p>
            <a:pPr lvl="0"/>
            <a:r>
              <a:rPr lang="en-GB" noProof="0" dirty="0" smtClean="0"/>
              <a:t>MODIFY THE TITLE</a:t>
            </a:r>
            <a:endParaRPr lang="en-GB" noProof="0" dirty="0"/>
          </a:p>
        </p:txBody>
      </p:sp>
      <p:sp>
        <p:nvSpPr>
          <p:cNvPr id="9"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2411886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40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et contenu 2">
    <p:spTree>
      <p:nvGrpSpPr>
        <p:cNvPr id="1" name=""/>
        <p:cNvGrpSpPr/>
        <p:nvPr/>
      </p:nvGrpSpPr>
      <p:grpSpPr>
        <a:xfrm>
          <a:off x="0" y="0"/>
          <a:ext cx="0" cy="0"/>
          <a:chOff x="0" y="0"/>
          <a:chExt cx="0" cy="0"/>
        </a:xfrm>
      </p:grpSpPr>
      <p:pic>
        <p:nvPicPr>
          <p:cNvPr id="13" name="Image 12" descr="Une image contenant animal, crabe, invertébré&#10;&#10;&#10;&#10;Description générée automatiquement">
            <a:extLst>
              <a:ext uri="{FF2B5EF4-FFF2-40B4-BE49-F238E27FC236}">
                <a16:creationId xmlns:a16="http://schemas.microsoft.com/office/drawing/2014/main" id="{4CEEFB77-F421-3F4B-B8E9-056DFC5CAFEC}"/>
              </a:ext>
            </a:extLst>
          </p:cNvPr>
          <p:cNvPicPr>
            <a:picLocks/>
          </p:cNvPicPr>
          <p:nvPr userDrawn="1"/>
        </p:nvPicPr>
        <p:blipFill rotWithShape="1">
          <a:blip r:embed="rId2" cstate="email">
            <a:extLst>
              <a:ext uri="{28A0092B-C50C-407E-A947-70E740481C1C}">
                <a14:useLocalDpi xmlns:a14="http://schemas.microsoft.com/office/drawing/2010/main"/>
              </a:ext>
            </a:extLst>
          </a:blip>
          <a:srcRect l="23751" t="432" r="6699" b="432"/>
          <a:stretch/>
        </p:blipFill>
        <p:spPr>
          <a:xfrm>
            <a:off x="5414400" y="0"/>
            <a:ext cx="3729600" cy="4716000"/>
          </a:xfrm>
          <a:prstGeom prst="rect">
            <a:avLst/>
          </a:prstGeom>
        </p:spPr>
      </p:pic>
      <p:cxnSp>
        <p:nvCxnSpPr>
          <p:cNvPr id="24" name="Connecteur droit 2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D9183778-EC11-E745-97D2-D504C1D2645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6" name="Espace réservé du pied de page 3">
            <a:extLst>
              <a:ext uri="{FF2B5EF4-FFF2-40B4-BE49-F238E27FC236}">
                <a16:creationId xmlns:a16="http://schemas.microsoft.com/office/drawing/2014/main" id="{A66D0CD3-9DBB-074D-ABF8-1F0963A2668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7" name="Espace réservé de la date 4">
            <a:extLst>
              <a:ext uri="{FF2B5EF4-FFF2-40B4-BE49-F238E27FC236}">
                <a16:creationId xmlns:a16="http://schemas.microsoft.com/office/drawing/2014/main" id="{68F0D93D-1B76-9D4F-87FE-D572FBEBB3D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C8DA5FC0-D553-4E05-8BDB-05447724E1C2}" type="datetime1">
              <a:rPr lang="en-GB" noProof="0" smtClean="0"/>
              <a:t>16/10/2024</a:t>
            </a:fld>
            <a:endParaRPr lang="en-GB" noProof="0" dirty="0"/>
          </a:p>
        </p:txBody>
      </p:sp>
      <p:sp>
        <p:nvSpPr>
          <p:cNvPr id="10" name="Titre 1"/>
          <p:cNvSpPr>
            <a:spLocks noGrp="1"/>
          </p:cNvSpPr>
          <p:nvPr>
            <p:ph type="title" hasCustomPrompt="1"/>
          </p:nvPr>
        </p:nvSpPr>
        <p:spPr>
          <a:xfrm>
            <a:off x="405759" y="112661"/>
            <a:ext cx="4829659" cy="370037"/>
          </a:xfrm>
          <a:prstGeom prst="rect">
            <a:avLst/>
          </a:prstGeom>
        </p:spPr>
        <p:txBody>
          <a:bodyPr/>
          <a:lstStyle/>
          <a:p>
            <a:pPr lvl="0"/>
            <a:r>
              <a:rPr lang="en-GB" noProof="0" dirty="0" smtClean="0"/>
              <a:t>MODIFY THE TITLE</a:t>
            </a:r>
            <a:endParaRPr lang="en-GB" noProof="0" dirty="0"/>
          </a:p>
        </p:txBody>
      </p:sp>
      <p:sp>
        <p:nvSpPr>
          <p:cNvPr id="9"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16666817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guide id="2" pos="340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rtie2">
    <p:spTree>
      <p:nvGrpSpPr>
        <p:cNvPr id="1" name=""/>
        <p:cNvGrpSpPr/>
        <p:nvPr/>
      </p:nvGrpSpPr>
      <p:grpSpPr>
        <a:xfrm>
          <a:off x="0" y="0"/>
          <a:ext cx="0" cy="0"/>
          <a:chOff x="0" y="0"/>
          <a:chExt cx="0" cy="0"/>
        </a:xfrm>
      </p:grpSpPr>
      <p:sp>
        <p:nvSpPr>
          <p:cNvPr id="29" name="Espace réservé pour une image  4">
            <a:extLst>
              <a:ext uri="{FF2B5EF4-FFF2-40B4-BE49-F238E27FC236}">
                <a16:creationId xmlns:a16="http://schemas.microsoft.com/office/drawing/2014/main" id="{8089E82D-A104-1A4F-BED1-A659C17DB334}"/>
              </a:ext>
            </a:extLst>
          </p:cNvPr>
          <p:cNvSpPr>
            <a:spLocks noGrp="1"/>
          </p:cNvSpPr>
          <p:nvPr>
            <p:ph type="pic" sz="quarter" idx="10" hasCustomPrompt="1"/>
          </p:nvPr>
        </p:nvSpPr>
        <p:spPr>
          <a:xfrm>
            <a:off x="1" y="0"/>
            <a:ext cx="9144000"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fr-FR" dirty="0" smtClean="0"/>
              <a:t>Picture</a:t>
            </a:r>
            <a:endParaRPr lang="fr-FR" dirty="0"/>
          </a:p>
        </p:txBody>
      </p:sp>
      <p:sp>
        <p:nvSpPr>
          <p:cNvPr id="27" name="Slide Number Placeholder 5">
            <a:extLst>
              <a:ext uri="{FF2B5EF4-FFF2-40B4-BE49-F238E27FC236}">
                <a16:creationId xmlns:a16="http://schemas.microsoft.com/office/drawing/2014/main" id="{B3C589DB-D4E4-984E-8420-A2D211D63548}"/>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8" name="Espace réservé du pied de page 3">
            <a:extLst>
              <a:ext uri="{FF2B5EF4-FFF2-40B4-BE49-F238E27FC236}">
                <a16:creationId xmlns:a16="http://schemas.microsoft.com/office/drawing/2014/main" id="{28E01617-6E3A-394A-80D5-D69A4491E6A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fr-FR" smtClean="0"/>
              <a:t>Not referenced</a:t>
            </a:r>
            <a:endParaRPr lang="fr-FR" dirty="0"/>
          </a:p>
        </p:txBody>
      </p:sp>
      <p:sp>
        <p:nvSpPr>
          <p:cNvPr id="9" name="Espace réservé de la date 4">
            <a:extLst>
              <a:ext uri="{FF2B5EF4-FFF2-40B4-BE49-F238E27FC236}">
                <a16:creationId xmlns:a16="http://schemas.microsoft.com/office/drawing/2014/main" id="{58EB5A2E-23E7-2A42-997C-EB75B79D8A5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6411AE2F-FAF4-4F32-BB67-AE7153C32C73}" type="datetime1">
              <a:rPr lang="en-GB" smtClean="0"/>
              <a:t>16/10/2024</a:t>
            </a:fld>
            <a:endParaRPr lang="fr-FR" dirty="0"/>
          </a:p>
        </p:txBody>
      </p:sp>
      <p:sp>
        <p:nvSpPr>
          <p:cNvPr id="10" name="Title 1">
            <a:extLst>
              <a:ext uri="{FF2B5EF4-FFF2-40B4-BE49-F238E27FC236}">
                <a16:creationId xmlns:a16="http://schemas.microsoft.com/office/drawing/2014/main" id="{1E243449-8CCB-9443-B91B-81A1CB8851DA}"/>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fr-FR" smtClean="0"/>
              <a:t>MODIFY THE TITLE</a:t>
            </a:r>
            <a:endParaRPr lang="en-US" dirty="0"/>
          </a:p>
        </p:txBody>
      </p:sp>
      <p:sp>
        <p:nvSpPr>
          <p:cNvPr id="11" name="Subtitle 2">
            <a:extLst>
              <a:ext uri="{FF2B5EF4-FFF2-40B4-BE49-F238E27FC236}">
                <a16:creationId xmlns:a16="http://schemas.microsoft.com/office/drawing/2014/main" id="{0B4FCECD-3C19-CB4F-94F0-0B31B8831732}"/>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fr-FR" smtClean="0"/>
              <a:t>MODIFY THE SUBTITLE</a:t>
            </a:r>
            <a:endParaRPr lang="en-US" dirty="0"/>
          </a:p>
        </p:txBody>
      </p:sp>
      <p:cxnSp>
        <p:nvCxnSpPr>
          <p:cNvPr id="12" name="Connecteur droit 11">
            <a:extLst>
              <a:ext uri="{FF2B5EF4-FFF2-40B4-BE49-F238E27FC236}">
                <a16:creationId xmlns:a16="http://schemas.microsoft.com/office/drawing/2014/main" id="{5F3F7180-DD24-FF49-9AB1-769F86C95CC7}"/>
              </a:ext>
            </a:extLst>
          </p:cNvPr>
          <p:cNvCxnSpPr/>
          <p:nvPr userDrawn="1"/>
        </p:nvCxnSpPr>
        <p:spPr>
          <a:xfrm>
            <a:off x="2076498" y="-14748"/>
            <a:ext cx="0" cy="201600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D6D08126-076C-8542-BEF8-1A0229DD83CC}"/>
              </a:ext>
            </a:extLst>
          </p:cNvPr>
          <p:cNvCxnSpPr>
            <a:cxnSpLocks/>
          </p:cNvCxnSpPr>
          <p:nvPr userDrawn="1"/>
        </p:nvCxnSpPr>
        <p:spPr>
          <a:xfrm flipV="1">
            <a:off x="5687397" y="3362903"/>
            <a:ext cx="0" cy="136212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94520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re et contenu 3">
    <p:spTree>
      <p:nvGrpSpPr>
        <p:cNvPr id="1" name=""/>
        <p:cNvGrpSpPr/>
        <p:nvPr/>
      </p:nvGrpSpPr>
      <p:grpSpPr>
        <a:xfrm>
          <a:off x="0" y="0"/>
          <a:ext cx="0" cy="0"/>
          <a:chOff x="0" y="0"/>
          <a:chExt cx="0" cy="0"/>
        </a:xfrm>
      </p:grpSpPr>
      <p:pic>
        <p:nvPicPr>
          <p:cNvPr id="20" name="Image 19" descr="Une image contenant assis, bleu, table&#10;&#10;&#10;&#10;Description générée automatiquement">
            <a:extLst>
              <a:ext uri="{FF2B5EF4-FFF2-40B4-BE49-F238E27FC236}">
                <a16:creationId xmlns:a16="http://schemas.microsoft.com/office/drawing/2014/main" id="{26B0199C-B202-3E44-B213-990814D4DADA}"/>
              </a:ext>
            </a:extLst>
          </p:cNvPr>
          <p:cNvPicPr>
            <a:picLocks/>
          </p:cNvPicPr>
          <p:nvPr userDrawn="1"/>
        </p:nvPicPr>
        <p:blipFill rotWithShape="1">
          <a:blip r:embed="rId2" cstate="email">
            <a:extLst>
              <a:ext uri="{28A0092B-C50C-407E-A947-70E740481C1C}">
                <a14:useLocalDpi xmlns:a14="http://schemas.microsoft.com/office/drawing/2010/main"/>
              </a:ext>
            </a:extLst>
          </a:blip>
          <a:srcRect l="3801" t="1925" r="14161" b="9647"/>
          <a:stretch/>
        </p:blipFill>
        <p:spPr>
          <a:xfrm>
            <a:off x="5403600" y="0"/>
            <a:ext cx="3740400" cy="4716000"/>
          </a:xfrm>
          <a:prstGeom prst="rect">
            <a:avLst/>
          </a:prstGeom>
        </p:spPr>
      </p:pic>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36" name="Slide Number Placeholder 5">
            <a:extLst>
              <a:ext uri="{FF2B5EF4-FFF2-40B4-BE49-F238E27FC236}">
                <a16:creationId xmlns:a16="http://schemas.microsoft.com/office/drawing/2014/main" id="{4AE73D90-9BDD-6C4C-B856-8B33994A7A8A}"/>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4" name="Espace réservé du pied de page 3">
            <a:extLst>
              <a:ext uri="{FF2B5EF4-FFF2-40B4-BE49-F238E27FC236}">
                <a16:creationId xmlns:a16="http://schemas.microsoft.com/office/drawing/2014/main" id="{5BA45C43-7C4B-DD48-999C-ADD15D14EAB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6" name="Espace réservé de la date 4">
            <a:extLst>
              <a:ext uri="{FF2B5EF4-FFF2-40B4-BE49-F238E27FC236}">
                <a16:creationId xmlns:a16="http://schemas.microsoft.com/office/drawing/2014/main" id="{22A788B2-6AE0-1E4B-A747-04D2F0DFDC6B}"/>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1D4565A3-7B60-450C-A3C2-EE29138D2E1E}" type="datetime1">
              <a:rPr lang="en-GB" noProof="0" smtClean="0"/>
              <a:t>16/10/2024</a:t>
            </a:fld>
            <a:endParaRPr lang="en-GB" noProof="0" dirty="0"/>
          </a:p>
        </p:txBody>
      </p:sp>
      <p:sp>
        <p:nvSpPr>
          <p:cNvPr id="11" name="Titre 1"/>
          <p:cNvSpPr>
            <a:spLocks noGrp="1"/>
          </p:cNvSpPr>
          <p:nvPr>
            <p:ph type="title" hasCustomPrompt="1"/>
          </p:nvPr>
        </p:nvSpPr>
        <p:spPr>
          <a:xfrm>
            <a:off x="405759" y="112661"/>
            <a:ext cx="4829659" cy="370037"/>
          </a:xfrm>
          <a:prstGeom prst="rect">
            <a:avLst/>
          </a:prstGeom>
        </p:spPr>
        <p:txBody>
          <a:bodyPr/>
          <a:lstStyle/>
          <a:p>
            <a:pPr lvl="0"/>
            <a:r>
              <a:rPr lang="en-GB" noProof="0" dirty="0" smtClean="0"/>
              <a:t>MODIFY THE TITLE</a:t>
            </a:r>
            <a:endParaRPr lang="en-GB" noProof="0" dirty="0"/>
          </a:p>
        </p:txBody>
      </p:sp>
      <p:sp>
        <p:nvSpPr>
          <p:cNvPr id="9"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22871161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40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et contenu 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7E1C80-C94E-5349-A183-CA7658D3BDEE}"/>
              </a:ext>
            </a:extLst>
          </p:cNvPr>
          <p:cNvSpPr/>
          <p:nvPr userDrawn="1"/>
        </p:nvSpPr>
        <p:spPr>
          <a:xfrm>
            <a:off x="2" y="0"/>
            <a:ext cx="5396089" cy="4716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40" name="Slide Number Placeholder 5">
            <a:extLst>
              <a:ext uri="{FF2B5EF4-FFF2-40B4-BE49-F238E27FC236}">
                <a16:creationId xmlns:a16="http://schemas.microsoft.com/office/drawing/2014/main" id="{DE95F969-5AB7-514E-A893-789171238E43}"/>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0" name="Espace réservé du pied de page 3">
            <a:extLst>
              <a:ext uri="{FF2B5EF4-FFF2-40B4-BE49-F238E27FC236}">
                <a16:creationId xmlns:a16="http://schemas.microsoft.com/office/drawing/2014/main" id="{AA1A8D60-40D8-AB47-9E5C-ECCF0B87CA39}"/>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3" name="Espace réservé de la date 4">
            <a:extLst>
              <a:ext uri="{FF2B5EF4-FFF2-40B4-BE49-F238E27FC236}">
                <a16:creationId xmlns:a16="http://schemas.microsoft.com/office/drawing/2014/main" id="{E431D199-7EEE-9F4D-A74B-4A26D97B2DE9}"/>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30770AE9-8FFD-4A12-BA3C-0C1D80278EBD}" type="datetime1">
              <a:rPr lang="en-GB" noProof="0" smtClean="0"/>
              <a:t>16/10/2024</a:t>
            </a:fld>
            <a:endParaRPr lang="en-GB" noProof="0" dirty="0"/>
          </a:p>
        </p:txBody>
      </p:sp>
      <p:sp>
        <p:nvSpPr>
          <p:cNvPr id="28" name="Content Placeholder 2">
            <a:extLst>
              <a:ext uri="{FF2B5EF4-FFF2-40B4-BE49-F238E27FC236}">
                <a16:creationId xmlns:a16="http://schemas.microsoft.com/office/drawing/2014/main" id="{B564B56E-FFB1-244B-AD2D-7C764E0C0CE2}"/>
              </a:ext>
            </a:extLst>
          </p:cNvPr>
          <p:cNvSpPr>
            <a:spLocks noGrp="1"/>
          </p:cNvSpPr>
          <p:nvPr>
            <p:ph idx="19" hasCustomPrompt="1"/>
          </p:nvPr>
        </p:nvSpPr>
        <p:spPr>
          <a:xfrm>
            <a:off x="5461348" y="3965279"/>
            <a:ext cx="809664" cy="215444"/>
          </a:xfrm>
          <a:prstGeom prst="rect">
            <a:avLst/>
          </a:prstGeom>
        </p:spPr>
        <p:txBody>
          <a:bodyPr wrap="square" anchor="b" anchorCtr="0">
            <a:spAutoFit/>
          </a:bodyPr>
          <a:lstStyle>
            <a:lvl1pPr marL="0" indent="0" algn="r">
              <a:buFontTx/>
              <a:buNone/>
              <a:defRPr sz="800" cap="none" baseline="0">
                <a:solidFill>
                  <a:schemeClr val="tx1"/>
                </a:solidFill>
              </a:defRPr>
            </a:lvl1pPr>
          </a:lstStyle>
          <a:p>
            <a:pPr lvl="0"/>
            <a:r>
              <a:rPr lang="en-GB" noProof="0" dirty="0" smtClean="0"/>
              <a:t>Legend</a:t>
            </a:r>
            <a:endParaRPr lang="en-GB" noProof="0" dirty="0"/>
          </a:p>
        </p:txBody>
      </p:sp>
      <p:sp>
        <p:nvSpPr>
          <p:cNvPr id="29" name="Content Placeholder 2">
            <a:extLst>
              <a:ext uri="{FF2B5EF4-FFF2-40B4-BE49-F238E27FC236}">
                <a16:creationId xmlns:a16="http://schemas.microsoft.com/office/drawing/2014/main" id="{C90EC18A-AD29-064E-A100-485DB10308BD}"/>
              </a:ext>
            </a:extLst>
          </p:cNvPr>
          <p:cNvSpPr>
            <a:spLocks noGrp="1"/>
          </p:cNvSpPr>
          <p:nvPr>
            <p:ph idx="21" hasCustomPrompt="1"/>
          </p:nvPr>
        </p:nvSpPr>
        <p:spPr>
          <a:xfrm>
            <a:off x="5461348" y="1478953"/>
            <a:ext cx="809664" cy="215444"/>
          </a:xfrm>
          <a:prstGeom prst="rect">
            <a:avLst/>
          </a:prstGeom>
        </p:spPr>
        <p:txBody>
          <a:bodyPr wrap="square" anchor="b" anchorCtr="0">
            <a:spAutoFit/>
          </a:bodyPr>
          <a:lstStyle>
            <a:lvl1pPr marL="0" indent="0" algn="r">
              <a:buFontTx/>
              <a:buNone/>
              <a:defRPr sz="800" cap="none" baseline="0">
                <a:solidFill>
                  <a:schemeClr val="tx1"/>
                </a:solidFill>
                <a:latin typeface="Arial" panose="020B0604020202020204" pitchFamily="34" charset="0"/>
              </a:defRPr>
            </a:lvl1pPr>
          </a:lstStyle>
          <a:p>
            <a:pPr lvl="0"/>
            <a:r>
              <a:rPr lang="en-GB" noProof="0" dirty="0" smtClean="0"/>
              <a:t>Legend</a:t>
            </a:r>
            <a:endParaRPr lang="en-GB" noProof="0" dirty="0"/>
          </a:p>
        </p:txBody>
      </p:sp>
      <p:sp>
        <p:nvSpPr>
          <p:cNvPr id="30" name="Content Placeholder 2">
            <a:extLst>
              <a:ext uri="{FF2B5EF4-FFF2-40B4-BE49-F238E27FC236}">
                <a16:creationId xmlns:a16="http://schemas.microsoft.com/office/drawing/2014/main" id="{CB656A85-52F9-0E43-B742-91EF27CC54AD}"/>
              </a:ext>
            </a:extLst>
          </p:cNvPr>
          <p:cNvSpPr>
            <a:spLocks noGrp="1"/>
          </p:cNvSpPr>
          <p:nvPr>
            <p:ph idx="22" hasCustomPrompt="1"/>
          </p:nvPr>
        </p:nvSpPr>
        <p:spPr>
          <a:xfrm>
            <a:off x="5461348" y="2728271"/>
            <a:ext cx="809664" cy="215444"/>
          </a:xfrm>
          <a:prstGeom prst="rect">
            <a:avLst/>
          </a:prstGeom>
        </p:spPr>
        <p:txBody>
          <a:bodyPr wrap="square" anchor="b" anchorCtr="0">
            <a:spAutoFit/>
          </a:bodyPr>
          <a:lstStyle>
            <a:lvl1pPr marL="0" indent="0" algn="r">
              <a:buFontTx/>
              <a:buNone/>
              <a:defRPr sz="800" cap="none" baseline="0">
                <a:solidFill>
                  <a:schemeClr val="tx1"/>
                </a:solidFill>
                <a:latin typeface="Arial" panose="020B0604020202020204" pitchFamily="34" charset="0"/>
              </a:defRPr>
            </a:lvl1pPr>
          </a:lstStyle>
          <a:p>
            <a:pPr lvl="0"/>
            <a:r>
              <a:rPr lang="en-GB" noProof="0" dirty="0" smtClean="0"/>
              <a:t>Legend</a:t>
            </a:r>
            <a:endParaRPr lang="en-GB" noProof="0" dirty="0"/>
          </a:p>
        </p:txBody>
      </p:sp>
      <p:sp>
        <p:nvSpPr>
          <p:cNvPr id="16" name="Titre 1"/>
          <p:cNvSpPr>
            <a:spLocks noGrp="1"/>
          </p:cNvSpPr>
          <p:nvPr>
            <p:ph type="title" hasCustomPrompt="1"/>
          </p:nvPr>
        </p:nvSpPr>
        <p:spPr>
          <a:xfrm>
            <a:off x="405759" y="112661"/>
            <a:ext cx="4829659" cy="370037"/>
          </a:xfrm>
          <a:prstGeom prst="rect">
            <a:avLst/>
          </a:prstGeom>
        </p:spPr>
        <p:txBody>
          <a:bodyPr/>
          <a:lstStyle>
            <a:lvl1pPr>
              <a:defRPr>
                <a:solidFill>
                  <a:schemeClr val="bg1"/>
                </a:solidFill>
              </a:defRPr>
            </a:lvl1pPr>
          </a:lstStyle>
          <a:p>
            <a:pPr lvl="0"/>
            <a:r>
              <a:rPr lang="en-GB" noProof="0" dirty="0" smtClean="0"/>
              <a:t>MODIFY THE TITLE</a:t>
            </a:r>
            <a:endParaRPr lang="en-GB" noProof="0" dirty="0"/>
          </a:p>
        </p:txBody>
      </p:sp>
      <p:sp>
        <p:nvSpPr>
          <p:cNvPr id="21" name="Espace réservé du texte 4">
            <a:extLst>
              <a:ext uri="{FF2B5EF4-FFF2-40B4-BE49-F238E27FC236}">
                <a16:creationId xmlns:a16="http://schemas.microsoft.com/office/drawing/2014/main" id="{04A1BA02-D7C0-D442-B0C5-6A9B2746EEAC}"/>
              </a:ext>
            </a:extLst>
          </p:cNvPr>
          <p:cNvSpPr>
            <a:spLocks noGrp="1"/>
          </p:cNvSpPr>
          <p:nvPr>
            <p:ph type="body" sz="quarter" idx="23" hasCustomPrompt="1"/>
          </p:nvPr>
        </p:nvSpPr>
        <p:spPr>
          <a:xfrm>
            <a:off x="419100" y="638175"/>
            <a:ext cx="4816318" cy="3905250"/>
          </a:xfrm>
          <a:prstGeom prst="rect">
            <a:avLst/>
          </a:prstGeom>
        </p:spPr>
        <p:txBody>
          <a:bodyPr/>
          <a:lstStyle>
            <a:lvl1pPr>
              <a:lnSpc>
                <a:spcPct val="100000"/>
              </a:lnSpc>
              <a:spcAft>
                <a:spcPts val="300"/>
              </a:spcAft>
              <a:defRPr>
                <a:solidFill>
                  <a:schemeClr val="bg2">
                    <a:lumMod val="60000"/>
                    <a:lumOff val="40000"/>
                  </a:schemeClr>
                </a:solidFill>
              </a:defRPr>
            </a:lvl1pPr>
            <a:lvl2pPr marL="180975" indent="-176213">
              <a:lnSpc>
                <a:spcPct val="100000"/>
              </a:lnSpc>
              <a:spcAft>
                <a:spcPts val="300"/>
              </a:spcAft>
              <a:defRPr>
                <a:solidFill>
                  <a:schemeClr val="bg1"/>
                </a:solidFill>
              </a:defRPr>
            </a:lvl2pPr>
            <a:lvl3pPr marL="341313" indent="-157163">
              <a:lnSpc>
                <a:spcPct val="100000"/>
              </a:lnSpc>
              <a:spcAft>
                <a:spcPts val="300"/>
              </a:spcAft>
              <a:defRPr>
                <a:solidFill>
                  <a:schemeClr val="bg1"/>
                </a:solidFill>
              </a:defRPr>
            </a:lvl3pPr>
            <a:lvl4pPr marL="466725" indent="-138113">
              <a:lnSpc>
                <a:spcPct val="100000"/>
              </a:lnSpc>
              <a:spcAft>
                <a:spcPts val="0"/>
              </a:spcAft>
              <a:buClr>
                <a:srgbClr val="FFFFFF"/>
              </a:buClr>
              <a:buFont typeface="Arial" panose="020B0604020202020204" pitchFamily="34" charset="0"/>
              <a:buChar char="•"/>
              <a:tabLst/>
              <a:defRPr>
                <a:solidFill>
                  <a:schemeClr val="bg1"/>
                </a:solidFill>
              </a:defRPr>
            </a:lvl4pPr>
            <a:lvl5pPr marL="611188" indent="-144463">
              <a:lnSpc>
                <a:spcPct val="100000"/>
              </a:lnSpc>
              <a:spcAft>
                <a:spcPts val="0"/>
              </a:spcAft>
              <a:buClr>
                <a:schemeClr val="bg1"/>
              </a:buClr>
              <a:buFont typeface="Police système"/>
              <a:buChar char="-"/>
              <a:tabLst/>
              <a:defRPr sz="1000" baseline="0">
                <a:solidFill>
                  <a:schemeClr val="bg1"/>
                </a:solidFill>
              </a:defRPr>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121188391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orient="horz" pos="112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re et contenu 6">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90CEFFF-9EE5-3F40-AC1C-4A26C8FCFC5C}"/>
              </a:ext>
            </a:extLst>
          </p:cNvPr>
          <p:cNvSpPr/>
          <p:nvPr userDrawn="1"/>
        </p:nvSpPr>
        <p:spPr>
          <a:xfrm>
            <a:off x="5397337" y="0"/>
            <a:ext cx="3746665" cy="4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28" name="Content Placeholder 2">
            <a:extLst>
              <a:ext uri="{FF2B5EF4-FFF2-40B4-BE49-F238E27FC236}">
                <a16:creationId xmlns:a16="http://schemas.microsoft.com/office/drawing/2014/main" id="{058D8DFB-CA68-914F-8E01-44E48F6A32E6}"/>
              </a:ext>
            </a:extLst>
          </p:cNvPr>
          <p:cNvSpPr>
            <a:spLocks noGrp="1"/>
          </p:cNvSpPr>
          <p:nvPr>
            <p:ph idx="18" hasCustomPrompt="1"/>
          </p:nvPr>
        </p:nvSpPr>
        <p:spPr>
          <a:xfrm>
            <a:off x="5461348" y="2717550"/>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smtClean="0"/>
              <a:t>Legend</a:t>
            </a:r>
            <a:endParaRPr lang="en-GB" noProof="0" dirty="0"/>
          </a:p>
        </p:txBody>
      </p:sp>
      <p:sp>
        <p:nvSpPr>
          <p:cNvPr id="42" name="Slide Number Placeholder 5">
            <a:extLst>
              <a:ext uri="{FF2B5EF4-FFF2-40B4-BE49-F238E27FC236}">
                <a16:creationId xmlns:a16="http://schemas.microsoft.com/office/drawing/2014/main" id="{EA64681A-B864-8A4A-9AFA-945872ED4160}"/>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1" name="Espace réservé du pied de page 3">
            <a:extLst>
              <a:ext uri="{FF2B5EF4-FFF2-40B4-BE49-F238E27FC236}">
                <a16:creationId xmlns:a16="http://schemas.microsoft.com/office/drawing/2014/main" id="{2783D269-A1A1-274F-BADF-47612A78B4D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2" name="Espace réservé de la date 4">
            <a:extLst>
              <a:ext uri="{FF2B5EF4-FFF2-40B4-BE49-F238E27FC236}">
                <a16:creationId xmlns:a16="http://schemas.microsoft.com/office/drawing/2014/main" id="{F00AB5A6-1DCA-6C46-A9DF-2D5A1E7561FD}"/>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E25EC865-101C-4AD8-9C21-561279966F51}" type="datetime1">
              <a:rPr lang="en-GB" noProof="0" smtClean="0"/>
              <a:t>16/10/2024</a:t>
            </a:fld>
            <a:endParaRPr lang="en-GB" noProof="0" dirty="0"/>
          </a:p>
        </p:txBody>
      </p:sp>
      <p:sp>
        <p:nvSpPr>
          <p:cNvPr id="33" name="Content Placeholder 2">
            <a:extLst>
              <a:ext uri="{FF2B5EF4-FFF2-40B4-BE49-F238E27FC236}">
                <a16:creationId xmlns:a16="http://schemas.microsoft.com/office/drawing/2014/main" id="{85C1BEA1-2E64-2745-9B20-2AD263378F67}"/>
              </a:ext>
            </a:extLst>
          </p:cNvPr>
          <p:cNvSpPr>
            <a:spLocks noGrp="1"/>
          </p:cNvSpPr>
          <p:nvPr>
            <p:ph idx="20" hasCustomPrompt="1"/>
          </p:nvPr>
        </p:nvSpPr>
        <p:spPr>
          <a:xfrm>
            <a:off x="5461348" y="1478953"/>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smtClean="0"/>
              <a:t>Legend</a:t>
            </a:r>
            <a:endParaRPr lang="en-GB" noProof="0" dirty="0"/>
          </a:p>
        </p:txBody>
      </p:sp>
      <p:sp>
        <p:nvSpPr>
          <p:cNvPr id="34" name="Content Placeholder 2">
            <a:extLst>
              <a:ext uri="{FF2B5EF4-FFF2-40B4-BE49-F238E27FC236}">
                <a16:creationId xmlns:a16="http://schemas.microsoft.com/office/drawing/2014/main" id="{073993B4-6164-A54F-B08E-4C9A2353D037}"/>
              </a:ext>
            </a:extLst>
          </p:cNvPr>
          <p:cNvSpPr>
            <a:spLocks noGrp="1"/>
          </p:cNvSpPr>
          <p:nvPr>
            <p:ph idx="21" hasCustomPrompt="1"/>
          </p:nvPr>
        </p:nvSpPr>
        <p:spPr>
          <a:xfrm>
            <a:off x="5461348" y="4006023"/>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smtClean="0"/>
              <a:t>Legend</a:t>
            </a:r>
            <a:endParaRPr lang="en-GB" noProof="0" dirty="0"/>
          </a:p>
        </p:txBody>
      </p:sp>
      <p:sp>
        <p:nvSpPr>
          <p:cNvPr id="20" name="Titre 1"/>
          <p:cNvSpPr>
            <a:spLocks noGrp="1"/>
          </p:cNvSpPr>
          <p:nvPr>
            <p:ph type="title" hasCustomPrompt="1"/>
          </p:nvPr>
        </p:nvSpPr>
        <p:spPr>
          <a:xfrm>
            <a:off x="405759" y="112661"/>
            <a:ext cx="4829659" cy="370037"/>
          </a:xfrm>
          <a:prstGeom prst="rect">
            <a:avLst/>
          </a:prstGeom>
        </p:spPr>
        <p:txBody>
          <a:bodyPr/>
          <a:lstStyle/>
          <a:p>
            <a:pPr lvl="0"/>
            <a:r>
              <a:rPr lang="en-GB" noProof="0" dirty="0" smtClean="0"/>
              <a:t>MODIFY THE TITLE</a:t>
            </a:r>
            <a:endParaRPr lang="en-GB" noProof="0" dirty="0"/>
          </a:p>
        </p:txBody>
      </p:sp>
      <p:sp>
        <p:nvSpPr>
          <p:cNvPr id="15"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179421742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re et contenu 7">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90CEFFF-9EE5-3F40-AC1C-4A26C8FCFC5C}"/>
              </a:ext>
            </a:extLst>
          </p:cNvPr>
          <p:cNvSpPr/>
          <p:nvPr userDrawn="1"/>
        </p:nvSpPr>
        <p:spPr>
          <a:xfrm>
            <a:off x="5397337" y="0"/>
            <a:ext cx="3746665" cy="4716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smtClean="0"/>
              <a:t>Picture</a:t>
            </a:r>
            <a:endParaRPr lang="en-GB" noProof="0" dirty="0"/>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smtClean="0"/>
              <a:t>Picture</a:t>
            </a:r>
            <a:endParaRPr lang="en-GB" noProof="0" dirty="0"/>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smtClean="0"/>
              <a:t>Picture</a:t>
            </a:r>
            <a:endParaRPr lang="en-GB" noProof="0" dirty="0"/>
          </a:p>
        </p:txBody>
      </p:sp>
      <p:sp>
        <p:nvSpPr>
          <p:cNvPr id="27" name="Content Placeholder 2">
            <a:extLst>
              <a:ext uri="{FF2B5EF4-FFF2-40B4-BE49-F238E27FC236}">
                <a16:creationId xmlns:a16="http://schemas.microsoft.com/office/drawing/2014/main" id="{F067CD6D-8D60-4546-B49C-27758CCA0D74}"/>
              </a:ext>
            </a:extLst>
          </p:cNvPr>
          <p:cNvSpPr>
            <a:spLocks noGrp="1"/>
          </p:cNvSpPr>
          <p:nvPr>
            <p:ph idx="17" hasCustomPrompt="1"/>
          </p:nvPr>
        </p:nvSpPr>
        <p:spPr>
          <a:xfrm>
            <a:off x="5461348" y="1472600"/>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smtClean="0"/>
              <a:t>Legend</a:t>
            </a:r>
            <a:endParaRPr lang="en-GB" noProof="0" dirty="0"/>
          </a:p>
        </p:txBody>
      </p:sp>
      <p:sp>
        <p:nvSpPr>
          <p:cNvPr id="28" name="Content Placeholder 2">
            <a:extLst>
              <a:ext uri="{FF2B5EF4-FFF2-40B4-BE49-F238E27FC236}">
                <a16:creationId xmlns:a16="http://schemas.microsoft.com/office/drawing/2014/main" id="{058D8DFB-CA68-914F-8E01-44E48F6A32E6}"/>
              </a:ext>
            </a:extLst>
          </p:cNvPr>
          <p:cNvSpPr>
            <a:spLocks noGrp="1"/>
          </p:cNvSpPr>
          <p:nvPr>
            <p:ph idx="18" hasCustomPrompt="1"/>
          </p:nvPr>
        </p:nvSpPr>
        <p:spPr>
          <a:xfrm>
            <a:off x="5461348" y="2706413"/>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smtClean="0"/>
              <a:t>Legend</a:t>
            </a:r>
            <a:endParaRPr lang="en-GB" noProof="0" dirty="0"/>
          </a:p>
        </p:txBody>
      </p:sp>
      <p:sp>
        <p:nvSpPr>
          <p:cNvPr id="29" name="Content Placeholder 2">
            <a:extLst>
              <a:ext uri="{FF2B5EF4-FFF2-40B4-BE49-F238E27FC236}">
                <a16:creationId xmlns:a16="http://schemas.microsoft.com/office/drawing/2014/main" id="{ED382CAD-23F8-164D-BC70-6764C2F1A0D9}"/>
              </a:ext>
            </a:extLst>
          </p:cNvPr>
          <p:cNvSpPr>
            <a:spLocks noGrp="1"/>
          </p:cNvSpPr>
          <p:nvPr>
            <p:ph idx="19" hasCustomPrompt="1"/>
          </p:nvPr>
        </p:nvSpPr>
        <p:spPr>
          <a:xfrm>
            <a:off x="5461348" y="3965279"/>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smtClean="0"/>
              <a:t>Legend</a:t>
            </a:r>
            <a:endParaRPr lang="en-GB" noProof="0" dirty="0"/>
          </a:p>
        </p:txBody>
      </p:sp>
      <p:sp>
        <p:nvSpPr>
          <p:cNvPr id="42" name="Slide Number Placeholder 5">
            <a:extLst>
              <a:ext uri="{FF2B5EF4-FFF2-40B4-BE49-F238E27FC236}">
                <a16:creationId xmlns:a16="http://schemas.microsoft.com/office/drawing/2014/main" id="{D4530CE3-2B5C-A74F-B204-D113B0D0BD5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1" name="Espace réservé du pied de page 3">
            <a:extLst>
              <a:ext uri="{FF2B5EF4-FFF2-40B4-BE49-F238E27FC236}">
                <a16:creationId xmlns:a16="http://schemas.microsoft.com/office/drawing/2014/main" id="{F086206A-A934-1740-9DAE-40121208940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2" name="Espace réservé de la date 4">
            <a:extLst>
              <a:ext uri="{FF2B5EF4-FFF2-40B4-BE49-F238E27FC236}">
                <a16:creationId xmlns:a16="http://schemas.microsoft.com/office/drawing/2014/main" id="{E15F9576-75E7-F746-A849-BA27D02882EB}"/>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E2EB7CAD-6934-48D1-BB4B-5343CC3C862E}" type="datetime1">
              <a:rPr lang="en-GB" noProof="0" smtClean="0"/>
              <a:t>16/10/2024</a:t>
            </a:fld>
            <a:endParaRPr lang="en-GB" noProof="0" dirty="0"/>
          </a:p>
        </p:txBody>
      </p:sp>
      <p:sp>
        <p:nvSpPr>
          <p:cNvPr id="20" name="Titre 1"/>
          <p:cNvSpPr>
            <a:spLocks noGrp="1"/>
          </p:cNvSpPr>
          <p:nvPr>
            <p:ph type="title" hasCustomPrompt="1"/>
          </p:nvPr>
        </p:nvSpPr>
        <p:spPr>
          <a:xfrm>
            <a:off x="405759" y="112661"/>
            <a:ext cx="4829659" cy="370037"/>
          </a:xfrm>
          <a:prstGeom prst="rect">
            <a:avLst/>
          </a:prstGeom>
        </p:spPr>
        <p:txBody>
          <a:bodyPr/>
          <a:lstStyle/>
          <a:p>
            <a:pPr lvl="0"/>
            <a:r>
              <a:rPr lang="en-GB" noProof="0" dirty="0" smtClean="0"/>
              <a:t>MODIFY THE TITLE</a:t>
            </a:r>
            <a:endParaRPr lang="en-GB" noProof="0" dirty="0"/>
          </a:p>
        </p:txBody>
      </p:sp>
      <p:sp>
        <p:nvSpPr>
          <p:cNvPr id="15"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238046637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FE1BAB69-A90E-FD4B-A478-19FF89C31FDF}"/>
              </a:ext>
            </a:extLst>
          </p:cNvPr>
          <p:cNvSpPr>
            <a:spLocks noGrp="1"/>
          </p:cNvSpPr>
          <p:nvPr>
            <p:ph idx="1" hasCustomPrompt="1"/>
          </p:nvPr>
        </p:nvSpPr>
        <p:spPr>
          <a:xfrm>
            <a:off x="413556"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smtClean="0"/>
              <a:t>Modify the text</a:t>
            </a:r>
            <a:endParaRPr lang="en-GB" noProof="0" dirty="0"/>
          </a:p>
        </p:txBody>
      </p:sp>
      <p:sp>
        <p:nvSpPr>
          <p:cNvPr id="18" name="Espace réservé du graphique 17">
            <a:extLst>
              <a:ext uri="{FF2B5EF4-FFF2-40B4-BE49-F238E27FC236}">
                <a16:creationId xmlns:a16="http://schemas.microsoft.com/office/drawing/2014/main" id="{545E4D9D-2157-C64B-A280-343302FCA8DE}"/>
              </a:ext>
            </a:extLst>
          </p:cNvPr>
          <p:cNvSpPr>
            <a:spLocks noGrp="1"/>
          </p:cNvSpPr>
          <p:nvPr>
            <p:ph type="chart" sz="quarter" idx="15" hasCustomPrompt="1"/>
          </p:nvPr>
        </p:nvSpPr>
        <p:spPr>
          <a:xfrm>
            <a:off x="413598" y="1484687"/>
            <a:ext cx="2614612" cy="1899783"/>
          </a:xfrm>
          <a:prstGeom prst="rect">
            <a:avLst/>
          </a:prstGeom>
        </p:spPr>
        <p:txBody>
          <a:bodyPr anchor="ctr" anchorCtr="0">
            <a:normAutofit/>
          </a:bodyPr>
          <a:lstStyle>
            <a:lvl1pPr marL="0" indent="0" algn="ctr">
              <a:buFontTx/>
              <a:buNone/>
              <a:defRPr sz="1200"/>
            </a:lvl1pPr>
          </a:lstStyle>
          <a:p>
            <a:r>
              <a:rPr lang="en-GB" noProof="0" dirty="0" smtClean="0"/>
              <a:t>Graphic</a:t>
            </a:r>
            <a:endParaRPr lang="en-GB" noProof="0" dirty="0"/>
          </a:p>
        </p:txBody>
      </p:sp>
      <p:sp>
        <p:nvSpPr>
          <p:cNvPr id="19" name="Espace réservé du graphique 17">
            <a:extLst>
              <a:ext uri="{FF2B5EF4-FFF2-40B4-BE49-F238E27FC236}">
                <a16:creationId xmlns:a16="http://schemas.microsoft.com/office/drawing/2014/main" id="{7C63690E-A42A-6C4C-9ADE-F11883E8511A}"/>
              </a:ext>
            </a:extLst>
          </p:cNvPr>
          <p:cNvSpPr>
            <a:spLocks noGrp="1"/>
          </p:cNvSpPr>
          <p:nvPr>
            <p:ph type="chart" sz="quarter" idx="16" hasCustomPrompt="1"/>
          </p:nvPr>
        </p:nvSpPr>
        <p:spPr>
          <a:xfrm>
            <a:off x="3264675" y="1484687"/>
            <a:ext cx="2614612" cy="1899783"/>
          </a:xfrm>
          <a:prstGeom prst="rect">
            <a:avLst/>
          </a:prstGeom>
        </p:spPr>
        <p:txBody>
          <a:bodyPr anchor="ctr" anchorCtr="0">
            <a:normAutofit/>
          </a:bodyPr>
          <a:lstStyle>
            <a:lvl1pPr marL="0" indent="0" algn="ctr">
              <a:buFontTx/>
              <a:buNone/>
              <a:defRPr sz="1200"/>
            </a:lvl1pPr>
          </a:lstStyle>
          <a:p>
            <a:r>
              <a:rPr lang="en-GB" noProof="0" dirty="0" smtClean="0"/>
              <a:t>Graphic</a:t>
            </a:r>
            <a:endParaRPr lang="en-GB" noProof="0" dirty="0"/>
          </a:p>
        </p:txBody>
      </p:sp>
      <p:sp>
        <p:nvSpPr>
          <p:cNvPr id="20" name="Espace réservé du graphique 17">
            <a:extLst>
              <a:ext uri="{FF2B5EF4-FFF2-40B4-BE49-F238E27FC236}">
                <a16:creationId xmlns:a16="http://schemas.microsoft.com/office/drawing/2014/main" id="{FF0FF8C1-EF99-F346-BB0F-CECE7555EEE7}"/>
              </a:ext>
            </a:extLst>
          </p:cNvPr>
          <p:cNvSpPr>
            <a:spLocks noGrp="1"/>
          </p:cNvSpPr>
          <p:nvPr>
            <p:ph type="chart" sz="quarter" idx="17" hasCustomPrompt="1"/>
          </p:nvPr>
        </p:nvSpPr>
        <p:spPr>
          <a:xfrm>
            <a:off x="6120711" y="1484687"/>
            <a:ext cx="2614612" cy="1899783"/>
          </a:xfrm>
          <a:prstGeom prst="rect">
            <a:avLst/>
          </a:prstGeom>
        </p:spPr>
        <p:txBody>
          <a:bodyPr anchor="ctr" anchorCtr="0">
            <a:normAutofit/>
          </a:bodyPr>
          <a:lstStyle>
            <a:lvl1pPr marL="0" indent="0" algn="ctr">
              <a:buFontTx/>
              <a:buNone/>
              <a:defRPr sz="1200"/>
            </a:lvl1pPr>
          </a:lstStyle>
          <a:p>
            <a:r>
              <a:rPr lang="en-GB" noProof="0" dirty="0" smtClean="0"/>
              <a:t>Graphic</a:t>
            </a:r>
            <a:endParaRPr lang="en-GB" noProof="0" dirty="0"/>
          </a:p>
        </p:txBody>
      </p:sp>
      <p:sp>
        <p:nvSpPr>
          <p:cNvPr id="34" name="Slide Number Placeholder 5">
            <a:extLst>
              <a:ext uri="{FF2B5EF4-FFF2-40B4-BE49-F238E27FC236}">
                <a16:creationId xmlns:a16="http://schemas.microsoft.com/office/drawing/2014/main" id="{A524B72D-2EB5-1240-84E9-3BF0FEEA721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5" name="Espace réservé du pied de page 3">
            <a:extLst>
              <a:ext uri="{FF2B5EF4-FFF2-40B4-BE49-F238E27FC236}">
                <a16:creationId xmlns:a16="http://schemas.microsoft.com/office/drawing/2014/main" id="{8B9480E5-5EC4-0349-9FB2-94D534FA7BCF}"/>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7" name="Espace réservé de la date 4">
            <a:extLst>
              <a:ext uri="{FF2B5EF4-FFF2-40B4-BE49-F238E27FC236}">
                <a16:creationId xmlns:a16="http://schemas.microsoft.com/office/drawing/2014/main" id="{2F20D00A-079B-E642-BAD7-B9EEED13802A}"/>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F02E23FB-9744-42D6-B969-3225A2C7721F}" type="datetime1">
              <a:rPr lang="en-GB" noProof="0" smtClean="0"/>
              <a:t>16/10/2024</a:t>
            </a:fld>
            <a:endParaRPr lang="en-GB" noProof="0" dirty="0"/>
          </a:p>
        </p:txBody>
      </p:sp>
      <p:sp>
        <p:nvSpPr>
          <p:cNvPr id="21" name="Content Placeholder 2">
            <a:extLst>
              <a:ext uri="{FF2B5EF4-FFF2-40B4-BE49-F238E27FC236}">
                <a16:creationId xmlns:a16="http://schemas.microsoft.com/office/drawing/2014/main" id="{7F87B5C1-2AB8-0541-ADC6-9283373BC862}"/>
              </a:ext>
            </a:extLst>
          </p:cNvPr>
          <p:cNvSpPr>
            <a:spLocks noGrp="1"/>
          </p:cNvSpPr>
          <p:nvPr>
            <p:ph idx="18" hasCustomPrompt="1"/>
          </p:nvPr>
        </p:nvSpPr>
        <p:spPr>
          <a:xfrm>
            <a:off x="3264675"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smtClean="0"/>
              <a:t>Modify the text</a:t>
            </a:r>
            <a:endParaRPr lang="en-GB" noProof="0" dirty="0"/>
          </a:p>
        </p:txBody>
      </p:sp>
      <p:sp>
        <p:nvSpPr>
          <p:cNvPr id="22" name="Content Placeholder 2">
            <a:extLst>
              <a:ext uri="{FF2B5EF4-FFF2-40B4-BE49-F238E27FC236}">
                <a16:creationId xmlns:a16="http://schemas.microsoft.com/office/drawing/2014/main" id="{69373287-86E5-8843-B508-40B57ED93602}"/>
              </a:ext>
            </a:extLst>
          </p:cNvPr>
          <p:cNvSpPr>
            <a:spLocks noGrp="1"/>
          </p:cNvSpPr>
          <p:nvPr>
            <p:ph idx="19" hasCustomPrompt="1"/>
          </p:nvPr>
        </p:nvSpPr>
        <p:spPr>
          <a:xfrm>
            <a:off x="6127145"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smtClean="0"/>
              <a:t>Modify the text</a:t>
            </a:r>
            <a:endParaRPr lang="en-GB" noProof="0" dirty="0"/>
          </a:p>
        </p:txBody>
      </p:sp>
      <p:sp>
        <p:nvSpPr>
          <p:cNvPr id="16" name="Titre 1"/>
          <p:cNvSpPr>
            <a:spLocks noGrp="1"/>
          </p:cNvSpPr>
          <p:nvPr>
            <p:ph type="title" hasCustomPrompt="1"/>
          </p:nvPr>
        </p:nvSpPr>
        <p:spPr>
          <a:xfrm>
            <a:off x="405759" y="112661"/>
            <a:ext cx="8172185" cy="370037"/>
          </a:xfrm>
          <a:prstGeom prst="rect">
            <a:avLst/>
          </a:prstGeom>
        </p:spPr>
        <p:txBody>
          <a:bodyPr/>
          <a:lstStyle/>
          <a:p>
            <a:pPr lvl="0"/>
            <a:r>
              <a:rPr lang="en-GB" noProof="0" dirty="0" smtClean="0"/>
              <a:t>MODIFY THE TITLE</a:t>
            </a:r>
            <a:endParaRPr lang="en-GB" noProof="0" dirty="0"/>
          </a:p>
        </p:txBody>
      </p:sp>
    </p:spTree>
    <p:extLst>
      <p:ext uri="{BB962C8B-B14F-4D97-AF65-F5344CB8AC3E}">
        <p14:creationId xmlns:p14="http://schemas.microsoft.com/office/powerpoint/2010/main" val="74433726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5" name="Espace réservé du tableau 14">
            <a:extLst>
              <a:ext uri="{FF2B5EF4-FFF2-40B4-BE49-F238E27FC236}">
                <a16:creationId xmlns:a16="http://schemas.microsoft.com/office/drawing/2014/main" id="{667729BD-00AF-124B-9C23-B4DD0372000B}"/>
              </a:ext>
            </a:extLst>
          </p:cNvPr>
          <p:cNvSpPr>
            <a:spLocks noGrp="1"/>
          </p:cNvSpPr>
          <p:nvPr>
            <p:ph type="tbl" sz="quarter" idx="13" hasCustomPrompt="1"/>
          </p:nvPr>
        </p:nvSpPr>
        <p:spPr>
          <a:xfrm>
            <a:off x="712790" y="1211264"/>
            <a:ext cx="2517775" cy="2909475"/>
          </a:xfrm>
          <a:prstGeom prst="rect">
            <a:avLst/>
          </a:prstGeom>
        </p:spPr>
        <p:txBody>
          <a:bodyPr anchor="ctr" anchorCtr="0">
            <a:normAutofit/>
          </a:bodyPr>
          <a:lstStyle>
            <a:lvl1pPr marL="0" indent="0" algn="ctr">
              <a:buFontTx/>
              <a:buNone/>
              <a:defRPr sz="1200"/>
            </a:lvl1pPr>
          </a:lstStyle>
          <a:p>
            <a:r>
              <a:rPr lang="en-GB" noProof="0" dirty="0" smtClean="0"/>
              <a:t>Table</a:t>
            </a:r>
            <a:endParaRPr lang="en-GB" noProof="0" dirty="0"/>
          </a:p>
        </p:txBody>
      </p:sp>
      <p:sp>
        <p:nvSpPr>
          <p:cNvPr id="21" name="Espace réservé du tableau 14">
            <a:extLst>
              <a:ext uri="{FF2B5EF4-FFF2-40B4-BE49-F238E27FC236}">
                <a16:creationId xmlns:a16="http://schemas.microsoft.com/office/drawing/2014/main" id="{CE1BD160-A30A-654D-AE6E-B983654EEBEE}"/>
              </a:ext>
            </a:extLst>
          </p:cNvPr>
          <p:cNvSpPr>
            <a:spLocks noGrp="1"/>
          </p:cNvSpPr>
          <p:nvPr>
            <p:ph type="tbl" sz="quarter" idx="14" hasCustomPrompt="1"/>
          </p:nvPr>
        </p:nvSpPr>
        <p:spPr>
          <a:xfrm>
            <a:off x="3334268" y="1211264"/>
            <a:ext cx="2517775" cy="2909475"/>
          </a:xfrm>
          <a:prstGeom prst="rect">
            <a:avLst/>
          </a:prstGeom>
        </p:spPr>
        <p:txBody>
          <a:bodyPr anchor="ctr" anchorCtr="0">
            <a:normAutofit/>
          </a:bodyPr>
          <a:lstStyle>
            <a:lvl1pPr marL="0" indent="0" algn="ctr">
              <a:buFontTx/>
              <a:buNone/>
              <a:defRPr sz="1200"/>
            </a:lvl1pPr>
          </a:lstStyle>
          <a:p>
            <a:r>
              <a:rPr lang="en-GB" noProof="0" dirty="0" smtClean="0"/>
              <a:t>Table</a:t>
            </a:r>
            <a:endParaRPr lang="en-GB" noProof="0" dirty="0"/>
          </a:p>
        </p:txBody>
      </p:sp>
      <p:sp>
        <p:nvSpPr>
          <p:cNvPr id="22" name="Espace réservé du tableau 14">
            <a:extLst>
              <a:ext uri="{FF2B5EF4-FFF2-40B4-BE49-F238E27FC236}">
                <a16:creationId xmlns:a16="http://schemas.microsoft.com/office/drawing/2014/main" id="{847F1F63-5540-5A46-A4D2-8AE1B10B640F}"/>
              </a:ext>
            </a:extLst>
          </p:cNvPr>
          <p:cNvSpPr>
            <a:spLocks noGrp="1"/>
          </p:cNvSpPr>
          <p:nvPr>
            <p:ph type="tbl" sz="quarter" idx="15" hasCustomPrompt="1"/>
          </p:nvPr>
        </p:nvSpPr>
        <p:spPr>
          <a:xfrm>
            <a:off x="5955745" y="1211264"/>
            <a:ext cx="2517775" cy="2909475"/>
          </a:xfrm>
          <a:prstGeom prst="rect">
            <a:avLst/>
          </a:prstGeom>
        </p:spPr>
        <p:txBody>
          <a:bodyPr anchor="ctr" anchorCtr="0">
            <a:normAutofit/>
          </a:bodyPr>
          <a:lstStyle>
            <a:lvl1pPr marL="0" indent="0" algn="ctr">
              <a:buFontTx/>
              <a:buNone/>
              <a:defRPr sz="1200"/>
            </a:lvl1pPr>
          </a:lstStyle>
          <a:p>
            <a:r>
              <a:rPr lang="en-GB" noProof="0" dirty="0" smtClean="0"/>
              <a:t>Table</a:t>
            </a:r>
            <a:endParaRPr lang="en-GB" noProof="0" dirty="0"/>
          </a:p>
        </p:txBody>
      </p:sp>
      <p:sp>
        <p:nvSpPr>
          <p:cNvPr id="32" name="Slide Number Placeholder 5">
            <a:extLst>
              <a:ext uri="{FF2B5EF4-FFF2-40B4-BE49-F238E27FC236}">
                <a16:creationId xmlns:a16="http://schemas.microsoft.com/office/drawing/2014/main" id="{7D3D17C0-F9F3-0F43-88AC-ACE6495AB042}"/>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1" name="Espace réservé du pied de page 3">
            <a:extLst>
              <a:ext uri="{FF2B5EF4-FFF2-40B4-BE49-F238E27FC236}">
                <a16:creationId xmlns:a16="http://schemas.microsoft.com/office/drawing/2014/main" id="{2EA65DD8-18AF-164F-AC83-293B042D7737}"/>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2" name="Espace réservé de la date 4">
            <a:extLst>
              <a:ext uri="{FF2B5EF4-FFF2-40B4-BE49-F238E27FC236}">
                <a16:creationId xmlns:a16="http://schemas.microsoft.com/office/drawing/2014/main" id="{E70F5BB2-99E5-E842-986E-50A8DB907B1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6C30BF05-042B-497B-BC32-ECEC276B14D0}" type="datetime1">
              <a:rPr lang="en-GB" noProof="0" smtClean="0"/>
              <a:t>16/10/2024</a:t>
            </a:fld>
            <a:endParaRPr lang="en-GB" noProof="0" dirty="0"/>
          </a:p>
        </p:txBody>
      </p:sp>
      <p:sp>
        <p:nvSpPr>
          <p:cNvPr id="14" name="Content Placeholder 2">
            <a:extLst>
              <a:ext uri="{FF2B5EF4-FFF2-40B4-BE49-F238E27FC236}">
                <a16:creationId xmlns:a16="http://schemas.microsoft.com/office/drawing/2014/main" id="{5C622327-87BE-314E-921F-C894758CB329}"/>
              </a:ext>
            </a:extLst>
          </p:cNvPr>
          <p:cNvSpPr>
            <a:spLocks noGrp="1"/>
          </p:cNvSpPr>
          <p:nvPr>
            <p:ph idx="1" hasCustomPrompt="1"/>
          </p:nvPr>
        </p:nvSpPr>
        <p:spPr>
          <a:xfrm>
            <a:off x="413555" y="819444"/>
            <a:ext cx="8054191"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smtClean="0"/>
              <a:t>Modify the text</a:t>
            </a:r>
            <a:endParaRPr lang="en-GB" noProof="0" dirty="0"/>
          </a:p>
        </p:txBody>
      </p:sp>
      <p:sp>
        <p:nvSpPr>
          <p:cNvPr id="16" name="Titre 1"/>
          <p:cNvSpPr>
            <a:spLocks noGrp="1"/>
          </p:cNvSpPr>
          <p:nvPr>
            <p:ph type="title" hasCustomPrompt="1"/>
          </p:nvPr>
        </p:nvSpPr>
        <p:spPr>
          <a:xfrm>
            <a:off x="405759" y="112661"/>
            <a:ext cx="8172185" cy="370037"/>
          </a:xfrm>
          <a:prstGeom prst="rect">
            <a:avLst/>
          </a:prstGeom>
        </p:spPr>
        <p:txBody>
          <a:bodyPr/>
          <a:lstStyle/>
          <a:p>
            <a:pPr lvl="0"/>
            <a:r>
              <a:rPr lang="en-GB" noProof="0" dirty="0" smtClean="0"/>
              <a:t>MODIFY THE TITLE</a:t>
            </a:r>
            <a:endParaRPr lang="en-GB" noProof="0" dirty="0"/>
          </a:p>
        </p:txBody>
      </p:sp>
    </p:spTree>
    <p:extLst>
      <p:ext uri="{BB962C8B-B14F-4D97-AF65-F5344CB8AC3E}">
        <p14:creationId xmlns:p14="http://schemas.microsoft.com/office/powerpoint/2010/main" val="241965953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11BF61E-3C82-4D43-9C4A-E2328A980D6C}"/>
              </a:ext>
            </a:extLst>
          </p:cNvPr>
          <p:cNvSpPr>
            <a:spLocks noGrp="1"/>
          </p:cNvSpPr>
          <p:nvPr>
            <p:ph idx="1" hasCustomPrompt="1"/>
          </p:nvPr>
        </p:nvSpPr>
        <p:spPr>
          <a:xfrm>
            <a:off x="798074"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bg2">
                    <a:lumMod val="75000"/>
                  </a:schemeClr>
                </a:solidFill>
              </a:defRPr>
            </a:lvl1pPr>
          </a:lstStyle>
          <a:p>
            <a:pPr lvl="0"/>
            <a:r>
              <a:rPr lang="en-GB" noProof="0" dirty="0" smtClean="0"/>
              <a:t>Modify the text</a:t>
            </a:r>
            <a:endParaRPr lang="en-GB" noProof="0" dirty="0"/>
          </a:p>
        </p:txBody>
      </p:sp>
      <p:sp>
        <p:nvSpPr>
          <p:cNvPr id="19" name="Content Placeholder 2">
            <a:extLst>
              <a:ext uri="{FF2B5EF4-FFF2-40B4-BE49-F238E27FC236}">
                <a16:creationId xmlns:a16="http://schemas.microsoft.com/office/drawing/2014/main" id="{EEDCF372-40A0-C842-996D-287ED25B71D8}"/>
              </a:ext>
            </a:extLst>
          </p:cNvPr>
          <p:cNvSpPr>
            <a:spLocks noGrp="1"/>
          </p:cNvSpPr>
          <p:nvPr>
            <p:ph idx="13" hasCustomPrompt="1"/>
          </p:nvPr>
        </p:nvSpPr>
        <p:spPr>
          <a:xfrm>
            <a:off x="3420885"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accent3"/>
                </a:solidFill>
              </a:defRPr>
            </a:lvl1pPr>
          </a:lstStyle>
          <a:p>
            <a:pPr lvl="0"/>
            <a:r>
              <a:rPr lang="en-GB" noProof="0" dirty="0" smtClean="0"/>
              <a:t>Modify the text</a:t>
            </a:r>
            <a:endParaRPr lang="en-GB" noProof="0" dirty="0"/>
          </a:p>
        </p:txBody>
      </p:sp>
      <p:sp>
        <p:nvSpPr>
          <p:cNvPr id="20" name="Content Placeholder 2">
            <a:extLst>
              <a:ext uri="{FF2B5EF4-FFF2-40B4-BE49-F238E27FC236}">
                <a16:creationId xmlns:a16="http://schemas.microsoft.com/office/drawing/2014/main" id="{42ED9D94-342E-E34E-A40A-71D56E6FAFB4}"/>
              </a:ext>
            </a:extLst>
          </p:cNvPr>
          <p:cNvSpPr>
            <a:spLocks noGrp="1"/>
          </p:cNvSpPr>
          <p:nvPr>
            <p:ph idx="14" hasCustomPrompt="1"/>
          </p:nvPr>
        </p:nvSpPr>
        <p:spPr>
          <a:xfrm>
            <a:off x="6043696"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accent1"/>
                </a:solidFill>
              </a:defRPr>
            </a:lvl1pPr>
          </a:lstStyle>
          <a:p>
            <a:pPr lvl="0"/>
            <a:r>
              <a:rPr lang="en-GB" noProof="0" dirty="0" smtClean="0"/>
              <a:t>Modify the text</a:t>
            </a:r>
            <a:endParaRPr lang="en-GB" noProof="0" dirty="0"/>
          </a:p>
        </p:txBody>
      </p:sp>
      <p:sp>
        <p:nvSpPr>
          <p:cNvPr id="31" name="Slide Number Placeholder 5">
            <a:extLst>
              <a:ext uri="{FF2B5EF4-FFF2-40B4-BE49-F238E27FC236}">
                <a16:creationId xmlns:a16="http://schemas.microsoft.com/office/drawing/2014/main" id="{0B9CBE07-B342-F14D-891E-B8D06B4C434D}"/>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0" name="Espace réservé du pied de page 3">
            <a:extLst>
              <a:ext uri="{FF2B5EF4-FFF2-40B4-BE49-F238E27FC236}">
                <a16:creationId xmlns:a16="http://schemas.microsoft.com/office/drawing/2014/main" id="{9CE5CBEB-A879-EB45-8F35-646DAB24B435}"/>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1" name="Espace réservé de la date 4">
            <a:extLst>
              <a:ext uri="{FF2B5EF4-FFF2-40B4-BE49-F238E27FC236}">
                <a16:creationId xmlns:a16="http://schemas.microsoft.com/office/drawing/2014/main" id="{3E8E1CEB-0FFF-3D49-9B04-6BC860CD1ED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CB4E38FA-820F-4FE0-B36B-1320404CFDC9}" type="datetime1">
              <a:rPr lang="en-GB" noProof="0" smtClean="0"/>
              <a:t>16/10/2024</a:t>
            </a:fld>
            <a:endParaRPr lang="en-GB" noProof="0" dirty="0"/>
          </a:p>
        </p:txBody>
      </p:sp>
      <p:sp>
        <p:nvSpPr>
          <p:cNvPr id="13" name="Titre 1"/>
          <p:cNvSpPr>
            <a:spLocks noGrp="1"/>
          </p:cNvSpPr>
          <p:nvPr>
            <p:ph type="title" hasCustomPrompt="1"/>
          </p:nvPr>
        </p:nvSpPr>
        <p:spPr>
          <a:xfrm>
            <a:off x="405759" y="112661"/>
            <a:ext cx="8172185" cy="370037"/>
          </a:xfrm>
          <a:prstGeom prst="rect">
            <a:avLst/>
          </a:prstGeom>
        </p:spPr>
        <p:txBody>
          <a:bodyPr/>
          <a:lstStyle/>
          <a:p>
            <a:pPr lvl="0"/>
            <a:r>
              <a:rPr lang="en-GB" noProof="0" dirty="0" smtClean="0"/>
              <a:t>MODIFY THE TITLE</a:t>
            </a:r>
            <a:endParaRPr lang="en-GB" noProof="0" dirty="0"/>
          </a:p>
        </p:txBody>
      </p:sp>
    </p:spTree>
    <p:extLst>
      <p:ext uri="{BB962C8B-B14F-4D97-AF65-F5344CB8AC3E}">
        <p14:creationId xmlns:p14="http://schemas.microsoft.com/office/powerpoint/2010/main" val="277078902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re et contenu 1">
    <p:spTree>
      <p:nvGrpSpPr>
        <p:cNvPr id="1" name=""/>
        <p:cNvGrpSpPr/>
        <p:nvPr/>
      </p:nvGrpSpPr>
      <p:grpSpPr>
        <a:xfrm>
          <a:off x="0" y="0"/>
          <a:ext cx="0" cy="0"/>
          <a:chOff x="0" y="0"/>
          <a:chExt cx="0" cy="0"/>
        </a:xfrm>
      </p:grpSpPr>
      <p:cxnSp>
        <p:nvCxnSpPr>
          <p:cNvPr id="24" name="Connecteur droit 2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D9183778-EC11-E745-97D2-D504C1D2645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16" name="Espace réservé du pied de page 3">
            <a:extLst>
              <a:ext uri="{FF2B5EF4-FFF2-40B4-BE49-F238E27FC236}">
                <a16:creationId xmlns:a16="http://schemas.microsoft.com/office/drawing/2014/main" id="{A66D0CD3-9DBB-074D-ABF8-1F0963A2668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fr-FR" smtClean="0"/>
              <a:t>Not referenced</a:t>
            </a:r>
            <a:endParaRPr lang="fr-FR" dirty="0"/>
          </a:p>
        </p:txBody>
      </p:sp>
      <p:sp>
        <p:nvSpPr>
          <p:cNvPr id="17" name="Espace réservé de la date 4">
            <a:extLst>
              <a:ext uri="{FF2B5EF4-FFF2-40B4-BE49-F238E27FC236}">
                <a16:creationId xmlns:a16="http://schemas.microsoft.com/office/drawing/2014/main" id="{68F0D93D-1B76-9D4F-87FE-D572FBEBB3D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1C4CA961-6FB3-431D-A4F3-D3EE0CB4BDD3}" type="datetime1">
              <a:rPr lang="en-GB" smtClean="0"/>
              <a:t>16/10/2024</a:t>
            </a:fld>
            <a:endParaRPr lang="fr-FR" dirty="0"/>
          </a:p>
        </p:txBody>
      </p:sp>
      <p:sp>
        <p:nvSpPr>
          <p:cNvPr id="8" name="Titre 1"/>
          <p:cNvSpPr>
            <a:spLocks noGrp="1"/>
          </p:cNvSpPr>
          <p:nvPr>
            <p:ph type="title" hasCustomPrompt="1"/>
          </p:nvPr>
        </p:nvSpPr>
        <p:spPr>
          <a:xfrm>
            <a:off x="405759" y="112661"/>
            <a:ext cx="8172185" cy="370037"/>
          </a:xfrm>
        </p:spPr>
        <p:txBody>
          <a:bodyPr/>
          <a:lstStyle/>
          <a:p>
            <a:pPr lvl="0"/>
            <a:r>
              <a:rPr lang="en-GB" noProof="0" dirty="0" smtClean="0"/>
              <a:t>MODIFY THE TITLE</a:t>
            </a:r>
            <a:endParaRPr lang="en-GB" noProof="0" dirty="0"/>
          </a:p>
        </p:txBody>
      </p:sp>
      <p:sp>
        <p:nvSpPr>
          <p:cNvPr id="10"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82169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264720980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7">
          <p15:clr>
            <a:srgbClr val="FBAE40"/>
          </p15:clr>
        </p15:guide>
        <p15:guide id="2" pos="340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re powerpoint">
    <p:spTree>
      <p:nvGrpSpPr>
        <p:cNvPr id="1" name=""/>
        <p:cNvGrpSpPr/>
        <p:nvPr/>
      </p:nvGrpSpPr>
      <p:grpSpPr>
        <a:xfrm>
          <a:off x="0" y="0"/>
          <a:ext cx="0" cy="0"/>
          <a:chOff x="0" y="0"/>
          <a:chExt cx="0" cy="0"/>
        </a:xfrm>
      </p:grpSpPr>
      <p:sp>
        <p:nvSpPr>
          <p:cNvPr id="12" name="Rectangle 11"/>
          <p:cNvSpPr/>
          <p:nvPr userDrawn="1"/>
        </p:nvSpPr>
        <p:spPr>
          <a:xfrm>
            <a:off x="241540" y="0"/>
            <a:ext cx="345483" cy="681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691"/>
            <a:ext cx="9144000" cy="46960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427892" y="2110323"/>
            <a:ext cx="8524721" cy="812530"/>
          </a:xfrm>
          <a:prstGeom prst="rect">
            <a:avLst/>
          </a:prstGeom>
        </p:spPr>
        <p:txBody>
          <a:bodyPr anchor="b" anchorCtr="0">
            <a:noAutofit/>
          </a:bodyPr>
          <a:lstStyle>
            <a:lvl1pPr algn="l">
              <a:defRPr sz="2600" b="1" cap="all" baseline="0">
                <a:solidFill>
                  <a:schemeClr val="bg1"/>
                </a:solidFill>
              </a:defRPr>
            </a:lvl1pPr>
          </a:lstStyle>
          <a:p>
            <a:r>
              <a:rPr lang="en-GB" noProof="0" dirty="0" smtClean="0"/>
              <a:t>MODIFY THE TITLE</a:t>
            </a:r>
            <a:endParaRPr lang="en-GB" noProof="0" dirty="0"/>
          </a:p>
        </p:txBody>
      </p:sp>
      <p:sp>
        <p:nvSpPr>
          <p:cNvPr id="3" name="Subtitle 2"/>
          <p:cNvSpPr>
            <a:spLocks noGrp="1"/>
          </p:cNvSpPr>
          <p:nvPr>
            <p:ph type="subTitle" idx="1" hasCustomPrompt="1"/>
          </p:nvPr>
        </p:nvSpPr>
        <p:spPr>
          <a:xfrm>
            <a:off x="427893" y="2959895"/>
            <a:ext cx="8524720"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smtClean="0"/>
              <a:t>MODIFY THE SUBTITLE</a:t>
            </a:r>
            <a:endParaRPr lang="en-GB" noProof="0" dirty="0"/>
          </a:p>
        </p:txBody>
      </p:sp>
      <p:sp>
        <p:nvSpPr>
          <p:cNvPr id="25" name="Slide Number Placeholder 5">
            <a:extLst>
              <a:ext uri="{FF2B5EF4-FFF2-40B4-BE49-F238E27FC236}">
                <a16:creationId xmlns:a16="http://schemas.microsoft.com/office/drawing/2014/main" id="{ACE4C824-7E57-3C41-8B38-BE3896413E34}"/>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0" name="Espace réservé du pied de page 3">
            <a:extLst>
              <a:ext uri="{FF2B5EF4-FFF2-40B4-BE49-F238E27FC236}">
                <a16:creationId xmlns:a16="http://schemas.microsoft.com/office/drawing/2014/main" id="{D5F2CE03-CC3F-1343-B851-00D6965C6EA2}"/>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1" name="Espace réservé de la date 4">
            <a:extLst>
              <a:ext uri="{FF2B5EF4-FFF2-40B4-BE49-F238E27FC236}">
                <a16:creationId xmlns:a16="http://schemas.microsoft.com/office/drawing/2014/main" id="{C705D11E-1D52-CD41-B20A-B38047EC47D4}"/>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DFDBF115-008A-4D49-9F3C-D314AA9D6C69}" type="datetime1">
              <a:rPr lang="en-GB" noProof="0" smtClean="0"/>
              <a:t>16/10/2024</a:t>
            </a:fld>
            <a:endParaRPr lang="en-GB" noProof="0" dirty="0"/>
          </a:p>
        </p:txBody>
      </p:sp>
      <p:cxnSp>
        <p:nvCxnSpPr>
          <p:cNvPr id="15" name="Connecteur droit 14">
            <a:extLst>
              <a:ext uri="{FF2B5EF4-FFF2-40B4-BE49-F238E27FC236}">
                <a16:creationId xmlns:a16="http://schemas.microsoft.com/office/drawing/2014/main" id="{13DBCDC0-9366-494B-A426-F2F7C6FD3CFF}"/>
              </a:ext>
            </a:extLst>
          </p:cNvPr>
          <p:cNvCxnSpPr/>
          <p:nvPr userDrawn="1"/>
        </p:nvCxnSpPr>
        <p:spPr>
          <a:xfrm>
            <a:off x="3897923" y="0"/>
            <a:ext cx="0" cy="2080846"/>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pic>
        <p:nvPicPr>
          <p:cNvPr id="16" name="Picture 2" descr="D:\Users\lecheva1\Desktop\Communication\Societe\Logo\White version\logo Thales Alenia Space-Leonardo-toutBlanc-01.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5260" t="24238" r="15710" b="21995"/>
          <a:stretch/>
        </p:blipFill>
        <p:spPr bwMode="auto">
          <a:xfrm>
            <a:off x="386684" y="277352"/>
            <a:ext cx="1804394" cy="7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1627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5">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re powerpoint2">
    <p:spTree>
      <p:nvGrpSpPr>
        <p:cNvPr id="1" name=""/>
        <p:cNvGrpSpPr/>
        <p:nvPr/>
      </p:nvGrpSpPr>
      <p:grpSpPr>
        <a:xfrm>
          <a:off x="0" y="0"/>
          <a:ext cx="0" cy="0"/>
          <a:chOff x="0" y="0"/>
          <a:chExt cx="0" cy="0"/>
        </a:xfrm>
      </p:grpSpPr>
      <p:sp>
        <p:nvSpPr>
          <p:cNvPr id="19" name="Espace réservé pour une image  4">
            <a:extLst>
              <a:ext uri="{FF2B5EF4-FFF2-40B4-BE49-F238E27FC236}">
                <a16:creationId xmlns:a16="http://schemas.microsoft.com/office/drawing/2014/main" id="{8B40A96F-7B25-1C41-A623-57A881512D5C}"/>
              </a:ext>
            </a:extLst>
          </p:cNvPr>
          <p:cNvSpPr>
            <a:spLocks noGrp="1"/>
          </p:cNvSpPr>
          <p:nvPr>
            <p:ph type="pic" sz="quarter" idx="10" hasCustomPrompt="1"/>
          </p:nvPr>
        </p:nvSpPr>
        <p:spPr>
          <a:xfrm>
            <a:off x="1" y="0"/>
            <a:ext cx="9144000"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20" name="Title 1">
            <a:extLst>
              <a:ext uri="{FF2B5EF4-FFF2-40B4-BE49-F238E27FC236}">
                <a16:creationId xmlns:a16="http://schemas.microsoft.com/office/drawing/2014/main" id="{DAD8A5DC-5D6E-314D-BBE0-0130CF0C0A7B}"/>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en-GB" noProof="0" dirty="0" smtClean="0"/>
              <a:t>MODIFY THE TITLE</a:t>
            </a:r>
            <a:endParaRPr lang="en-GB" noProof="0" dirty="0"/>
          </a:p>
        </p:txBody>
      </p:sp>
      <p:sp>
        <p:nvSpPr>
          <p:cNvPr id="21" name="Subtitle 2">
            <a:extLst>
              <a:ext uri="{FF2B5EF4-FFF2-40B4-BE49-F238E27FC236}">
                <a16:creationId xmlns:a16="http://schemas.microsoft.com/office/drawing/2014/main" id="{4A09CB7B-DF7C-6D41-BA7F-6912A4B9E116}"/>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smtClean="0"/>
              <a:t>MODIFY THE SUBTITLE</a:t>
            </a:r>
            <a:endParaRPr lang="en-GB" noProof="0" dirty="0"/>
          </a:p>
        </p:txBody>
      </p:sp>
      <p:sp>
        <p:nvSpPr>
          <p:cNvPr id="24" name="Slide Number Placeholder 5">
            <a:extLst>
              <a:ext uri="{FF2B5EF4-FFF2-40B4-BE49-F238E27FC236}">
                <a16:creationId xmlns:a16="http://schemas.microsoft.com/office/drawing/2014/main" id="{712E7B19-3C9D-7B43-8288-55194F98427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8" name="Espace réservé du pied de page 3">
            <a:extLst>
              <a:ext uri="{FF2B5EF4-FFF2-40B4-BE49-F238E27FC236}">
                <a16:creationId xmlns:a16="http://schemas.microsoft.com/office/drawing/2014/main" id="{4A8B1ED9-30C3-0B4E-AEFF-2A726B2EA99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9" name="Espace réservé de la date 4">
            <a:extLst>
              <a:ext uri="{FF2B5EF4-FFF2-40B4-BE49-F238E27FC236}">
                <a16:creationId xmlns:a16="http://schemas.microsoft.com/office/drawing/2014/main" id="{9D218E1B-BFBD-C04A-8C30-7C7ADFB395ED}"/>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444E7147-5782-4308-8A19-DF84E4953D23}" type="datetime1">
              <a:rPr lang="en-GB" noProof="0" smtClean="0"/>
              <a:t>16/10/2024</a:t>
            </a:fld>
            <a:endParaRPr lang="en-GB" noProof="0" dirty="0"/>
          </a:p>
        </p:txBody>
      </p:sp>
      <p:cxnSp>
        <p:nvCxnSpPr>
          <p:cNvPr id="10" name="Connecteur droit 9">
            <a:extLst>
              <a:ext uri="{FF2B5EF4-FFF2-40B4-BE49-F238E27FC236}">
                <a16:creationId xmlns:a16="http://schemas.microsoft.com/office/drawing/2014/main" id="{13DBCDC0-9366-494B-A426-F2F7C6FD3CFF}"/>
              </a:ext>
            </a:extLst>
          </p:cNvPr>
          <p:cNvCxnSpPr/>
          <p:nvPr userDrawn="1"/>
        </p:nvCxnSpPr>
        <p:spPr>
          <a:xfrm>
            <a:off x="3897923" y="0"/>
            <a:ext cx="0" cy="2080846"/>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pic>
        <p:nvPicPr>
          <p:cNvPr id="11" name="Picture 2" descr="D:\Users\lecheva1\Desktop\Communication\Societe\Logo\White version\logo Thales Alenia Space-Leonardo-toutBlanc-01.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260" t="24238" r="15710" b="21995"/>
          <a:stretch/>
        </p:blipFill>
        <p:spPr bwMode="auto">
          <a:xfrm>
            <a:off x="386684" y="277352"/>
            <a:ext cx="1804394" cy="7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47211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Slide Number Placeholder 5">
            <a:extLst>
              <a:ext uri="{FF2B5EF4-FFF2-40B4-BE49-F238E27FC236}">
                <a16:creationId xmlns:a16="http://schemas.microsoft.com/office/drawing/2014/main" id="{B3C589DB-D4E4-984E-8420-A2D211D63548}"/>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8" name="Espace réservé du pied de page 3">
            <a:extLst>
              <a:ext uri="{FF2B5EF4-FFF2-40B4-BE49-F238E27FC236}">
                <a16:creationId xmlns:a16="http://schemas.microsoft.com/office/drawing/2014/main" id="{28E01617-6E3A-394A-80D5-D69A4491E6A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fr-FR" smtClean="0"/>
              <a:t>Not referenced</a:t>
            </a:r>
            <a:endParaRPr lang="fr-FR" dirty="0"/>
          </a:p>
        </p:txBody>
      </p:sp>
      <p:sp>
        <p:nvSpPr>
          <p:cNvPr id="9" name="Espace réservé de la date 4">
            <a:extLst>
              <a:ext uri="{FF2B5EF4-FFF2-40B4-BE49-F238E27FC236}">
                <a16:creationId xmlns:a16="http://schemas.microsoft.com/office/drawing/2014/main" id="{58EB5A2E-23E7-2A42-997C-EB75B79D8A5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E4573194-3CED-4AD6-9DA2-A61F57D0FF45}" type="datetime1">
              <a:rPr lang="en-GB" smtClean="0"/>
              <a:t>16/10/2024</a:t>
            </a:fld>
            <a:endParaRPr lang="fr-FR" dirty="0"/>
          </a:p>
        </p:txBody>
      </p:sp>
      <p:sp>
        <p:nvSpPr>
          <p:cNvPr id="2" name="Rectangle 1">
            <a:extLst>
              <a:ext uri="{FF2B5EF4-FFF2-40B4-BE49-F238E27FC236}">
                <a16:creationId xmlns:a16="http://schemas.microsoft.com/office/drawing/2014/main" id="{BD198752-6699-BC46-98FD-A5A760C7E2BB}"/>
              </a:ext>
            </a:extLst>
          </p:cNvPr>
          <p:cNvSpPr/>
          <p:nvPr userDrawn="1"/>
        </p:nvSpPr>
        <p:spPr>
          <a:xfrm>
            <a:off x="0" y="0"/>
            <a:ext cx="9144000" cy="4719600"/>
          </a:xfrm>
          <a:prstGeom prst="rect">
            <a:avLst/>
          </a:prstGeom>
          <a:blipFill>
            <a:blip r:embed="rId2" cstate="email">
              <a:extLst>
                <a:ext uri="{28A0092B-C50C-407E-A947-70E740481C1C}">
                  <a14:useLocalDpi xmlns:a14="http://schemas.microsoft.com/office/drawing/2010/main"/>
                </a:ext>
              </a:extLst>
            </a:blip>
            <a:srcRect/>
            <a:stretch>
              <a:fillRect l="-400" t="-977" r="-400" b="-650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86FEC107-B454-B346-BF1F-994085114CFC}"/>
              </a:ext>
            </a:extLst>
          </p:cNvPr>
          <p:cNvCxnSpPr>
            <a:cxnSpLocks/>
          </p:cNvCxnSpPr>
          <p:nvPr userDrawn="1"/>
        </p:nvCxnSpPr>
        <p:spPr>
          <a:xfrm>
            <a:off x="1132555" y="0"/>
            <a:ext cx="0" cy="48768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10" name="Titre 11">
            <a:extLst>
              <a:ext uri="{FF2B5EF4-FFF2-40B4-BE49-F238E27FC236}">
                <a16:creationId xmlns:a16="http://schemas.microsoft.com/office/drawing/2014/main" id="{DE94CFF2-2B8A-413D-A48B-5769B4CE0DFF}"/>
              </a:ext>
            </a:extLst>
          </p:cNvPr>
          <p:cNvSpPr>
            <a:spLocks noGrp="1"/>
          </p:cNvSpPr>
          <p:nvPr>
            <p:ph type="title" hasCustomPrompt="1"/>
          </p:nvPr>
        </p:nvSpPr>
        <p:spPr>
          <a:xfrm>
            <a:off x="513922" y="671493"/>
            <a:ext cx="4590811" cy="487680"/>
          </a:xfrm>
          <a:prstGeom prst="rect">
            <a:avLst/>
          </a:prstGeom>
        </p:spPr>
        <p:txBody>
          <a:bodyPr/>
          <a:lstStyle>
            <a:lvl1pPr>
              <a:defRPr sz="3200" baseline="0">
                <a:solidFill>
                  <a:schemeClr val="bg1"/>
                </a:solidFill>
              </a:defRPr>
            </a:lvl1pPr>
          </a:lstStyle>
          <a:p>
            <a:r>
              <a:rPr lang="fr-FR" dirty="0" smtClean="0"/>
              <a:t>TABLE OF CONTENTS</a:t>
            </a:r>
            <a:endParaRPr lang="fr-FR" dirty="0"/>
          </a:p>
        </p:txBody>
      </p:sp>
    </p:spTree>
    <p:extLst>
      <p:ext uri="{BB962C8B-B14F-4D97-AF65-F5344CB8AC3E}">
        <p14:creationId xmlns:p14="http://schemas.microsoft.com/office/powerpoint/2010/main" val="1705762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artie1">
    <p:spTree>
      <p:nvGrpSpPr>
        <p:cNvPr id="1" name=""/>
        <p:cNvGrpSpPr/>
        <p:nvPr/>
      </p:nvGrpSpPr>
      <p:grpSpPr>
        <a:xfrm>
          <a:off x="0" y="0"/>
          <a:ext cx="0" cy="0"/>
          <a:chOff x="0" y="0"/>
          <a:chExt cx="0" cy="0"/>
        </a:xfrm>
      </p:grpSpPr>
      <p:pic>
        <p:nvPicPr>
          <p:cNvPr id="3" name="Image 2" descr="Une image contenant montagne, ciel, extérieur, crépuscule&#10;&#10;&#10;&#10;Description générée automatiquement">
            <a:extLst>
              <a:ext uri="{FF2B5EF4-FFF2-40B4-BE49-F238E27FC236}">
                <a16:creationId xmlns:a16="http://schemas.microsoft.com/office/drawing/2014/main" id="{D8D8BCE7-8ACC-DF4A-870F-D2D9A34DCE25}"/>
              </a:ext>
            </a:extLst>
          </p:cNvPr>
          <p:cNvPicPr>
            <a:picLocks/>
          </p:cNvPicPr>
          <p:nvPr userDrawn="1"/>
        </p:nvPicPr>
        <p:blipFill rotWithShape="1">
          <a:blip r:embed="rId2" cstate="email">
            <a:extLst>
              <a:ext uri="{28A0092B-C50C-407E-A947-70E740481C1C}">
                <a14:useLocalDpi xmlns:a14="http://schemas.microsoft.com/office/drawing/2010/main"/>
              </a:ext>
            </a:extLst>
          </a:blip>
          <a:srcRect t="8684" b="13045"/>
          <a:stretch/>
        </p:blipFill>
        <p:spPr>
          <a:xfrm>
            <a:off x="0" y="0"/>
            <a:ext cx="9144000" cy="4716000"/>
          </a:xfrm>
          <a:prstGeom prst="rect">
            <a:avLst/>
          </a:prstGeom>
        </p:spPr>
      </p:pic>
      <p:cxnSp>
        <p:nvCxnSpPr>
          <p:cNvPr id="18" name="Connecteur droit 17">
            <a:extLst>
              <a:ext uri="{FF2B5EF4-FFF2-40B4-BE49-F238E27FC236}">
                <a16:creationId xmlns:a16="http://schemas.microsoft.com/office/drawing/2014/main" id="{5F3F7180-DD24-FF49-9AB1-769F86C95CC7}"/>
              </a:ext>
            </a:extLst>
          </p:cNvPr>
          <p:cNvCxnSpPr/>
          <p:nvPr userDrawn="1"/>
        </p:nvCxnSpPr>
        <p:spPr>
          <a:xfrm>
            <a:off x="2076498" y="-14748"/>
            <a:ext cx="0" cy="201600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D6D08126-076C-8542-BEF8-1A0229DD83CC}"/>
              </a:ext>
            </a:extLst>
          </p:cNvPr>
          <p:cNvCxnSpPr>
            <a:cxnSpLocks/>
          </p:cNvCxnSpPr>
          <p:nvPr userDrawn="1"/>
        </p:nvCxnSpPr>
        <p:spPr>
          <a:xfrm flipV="1">
            <a:off x="5687397" y="3362903"/>
            <a:ext cx="0" cy="136212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30" name="Slide Number Placeholder 5">
            <a:extLst>
              <a:ext uri="{FF2B5EF4-FFF2-40B4-BE49-F238E27FC236}">
                <a16:creationId xmlns:a16="http://schemas.microsoft.com/office/drawing/2014/main" id="{E1DEFBB9-8B25-0241-A652-AA98D62457FA}"/>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0" name="Espace réservé du pied de page 3">
            <a:extLst>
              <a:ext uri="{FF2B5EF4-FFF2-40B4-BE49-F238E27FC236}">
                <a16:creationId xmlns:a16="http://schemas.microsoft.com/office/drawing/2014/main" id="{6276C738-AF82-264D-8B57-29E090FD6852}"/>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1" name="Espace réservé de la date 4">
            <a:extLst>
              <a:ext uri="{FF2B5EF4-FFF2-40B4-BE49-F238E27FC236}">
                <a16:creationId xmlns:a16="http://schemas.microsoft.com/office/drawing/2014/main" id="{D1187BC7-B273-4440-9CB8-F9168AF3983E}"/>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D15A9B82-8290-407E-8C54-0352EB4B8CEF}" type="datetime1">
              <a:rPr lang="en-GB" noProof="0" smtClean="0"/>
              <a:t>16/10/2024</a:t>
            </a:fld>
            <a:endParaRPr lang="en-GB" noProof="0" dirty="0"/>
          </a:p>
        </p:txBody>
      </p:sp>
      <p:sp>
        <p:nvSpPr>
          <p:cNvPr id="12" name="Title 1">
            <a:extLst>
              <a:ext uri="{FF2B5EF4-FFF2-40B4-BE49-F238E27FC236}">
                <a16:creationId xmlns:a16="http://schemas.microsoft.com/office/drawing/2014/main" id="{D3896579-3B38-3145-83E1-261082AB960B}"/>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en-GB" noProof="0" dirty="0" smtClean="0"/>
              <a:t>MODIFY THE TITLE</a:t>
            </a:r>
            <a:endParaRPr lang="en-GB" noProof="0" dirty="0"/>
          </a:p>
        </p:txBody>
      </p:sp>
      <p:sp>
        <p:nvSpPr>
          <p:cNvPr id="13" name="Subtitle 2">
            <a:extLst>
              <a:ext uri="{FF2B5EF4-FFF2-40B4-BE49-F238E27FC236}">
                <a16:creationId xmlns:a16="http://schemas.microsoft.com/office/drawing/2014/main" id="{18F0EEB9-F6F9-8749-92F6-B013862DC4F5}"/>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smtClean="0"/>
              <a:t>MODIFY THE SUBTITLE</a:t>
            </a:r>
            <a:endParaRPr lang="en-GB" noProof="0" dirty="0"/>
          </a:p>
        </p:txBody>
      </p:sp>
    </p:spTree>
    <p:extLst>
      <p:ext uri="{BB962C8B-B14F-4D97-AF65-F5344CB8AC3E}">
        <p14:creationId xmlns:p14="http://schemas.microsoft.com/office/powerpoint/2010/main" val="320134971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artie2">
    <p:spTree>
      <p:nvGrpSpPr>
        <p:cNvPr id="1" name=""/>
        <p:cNvGrpSpPr/>
        <p:nvPr/>
      </p:nvGrpSpPr>
      <p:grpSpPr>
        <a:xfrm>
          <a:off x="0" y="0"/>
          <a:ext cx="0" cy="0"/>
          <a:chOff x="0" y="0"/>
          <a:chExt cx="0" cy="0"/>
        </a:xfrm>
      </p:grpSpPr>
      <p:sp>
        <p:nvSpPr>
          <p:cNvPr id="29" name="Espace réservé pour une image  4">
            <a:extLst>
              <a:ext uri="{FF2B5EF4-FFF2-40B4-BE49-F238E27FC236}">
                <a16:creationId xmlns:a16="http://schemas.microsoft.com/office/drawing/2014/main" id="{8089E82D-A104-1A4F-BED1-A659C17DB334}"/>
              </a:ext>
            </a:extLst>
          </p:cNvPr>
          <p:cNvSpPr>
            <a:spLocks noGrp="1"/>
          </p:cNvSpPr>
          <p:nvPr>
            <p:ph type="pic" sz="quarter" idx="10" hasCustomPrompt="1"/>
          </p:nvPr>
        </p:nvSpPr>
        <p:spPr>
          <a:xfrm>
            <a:off x="1" y="0"/>
            <a:ext cx="9144000"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27" name="Slide Number Placeholder 5">
            <a:extLst>
              <a:ext uri="{FF2B5EF4-FFF2-40B4-BE49-F238E27FC236}">
                <a16:creationId xmlns:a16="http://schemas.microsoft.com/office/drawing/2014/main" id="{B3C589DB-D4E4-984E-8420-A2D211D63548}"/>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8" name="Espace réservé du pied de page 3">
            <a:extLst>
              <a:ext uri="{FF2B5EF4-FFF2-40B4-BE49-F238E27FC236}">
                <a16:creationId xmlns:a16="http://schemas.microsoft.com/office/drawing/2014/main" id="{28E01617-6E3A-394A-80D5-D69A4491E6A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9" name="Espace réservé de la date 4">
            <a:extLst>
              <a:ext uri="{FF2B5EF4-FFF2-40B4-BE49-F238E27FC236}">
                <a16:creationId xmlns:a16="http://schemas.microsoft.com/office/drawing/2014/main" id="{58EB5A2E-23E7-2A42-997C-EB75B79D8A5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AC649371-8214-4B5A-BC82-B97B8DAAFED1}" type="datetime1">
              <a:rPr lang="en-GB" noProof="0" smtClean="0"/>
              <a:t>16/10/2024</a:t>
            </a:fld>
            <a:endParaRPr lang="en-GB" noProof="0" dirty="0"/>
          </a:p>
        </p:txBody>
      </p:sp>
      <p:sp>
        <p:nvSpPr>
          <p:cNvPr id="10" name="Title 1">
            <a:extLst>
              <a:ext uri="{FF2B5EF4-FFF2-40B4-BE49-F238E27FC236}">
                <a16:creationId xmlns:a16="http://schemas.microsoft.com/office/drawing/2014/main" id="{1E243449-8CCB-9443-B91B-81A1CB8851DA}"/>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en-GB" noProof="0" dirty="0" smtClean="0"/>
              <a:t>MODIFY THE TITLE</a:t>
            </a:r>
            <a:endParaRPr lang="en-GB" noProof="0" dirty="0"/>
          </a:p>
        </p:txBody>
      </p:sp>
      <p:sp>
        <p:nvSpPr>
          <p:cNvPr id="11" name="Subtitle 2">
            <a:extLst>
              <a:ext uri="{FF2B5EF4-FFF2-40B4-BE49-F238E27FC236}">
                <a16:creationId xmlns:a16="http://schemas.microsoft.com/office/drawing/2014/main" id="{0B4FCECD-3C19-CB4F-94F0-0B31B8831732}"/>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smtClean="0"/>
              <a:t>MODIFY THE SUBTITLE</a:t>
            </a:r>
            <a:endParaRPr lang="en-GB" noProof="0" dirty="0"/>
          </a:p>
        </p:txBody>
      </p:sp>
      <p:cxnSp>
        <p:nvCxnSpPr>
          <p:cNvPr id="12" name="Connecteur droit 11">
            <a:extLst>
              <a:ext uri="{FF2B5EF4-FFF2-40B4-BE49-F238E27FC236}">
                <a16:creationId xmlns:a16="http://schemas.microsoft.com/office/drawing/2014/main" id="{5F3F7180-DD24-FF49-9AB1-769F86C95CC7}"/>
              </a:ext>
            </a:extLst>
          </p:cNvPr>
          <p:cNvCxnSpPr/>
          <p:nvPr userDrawn="1"/>
        </p:nvCxnSpPr>
        <p:spPr>
          <a:xfrm>
            <a:off x="2076498" y="-14748"/>
            <a:ext cx="0" cy="201600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D6D08126-076C-8542-BEF8-1A0229DD83CC}"/>
              </a:ext>
            </a:extLst>
          </p:cNvPr>
          <p:cNvCxnSpPr>
            <a:cxnSpLocks/>
          </p:cNvCxnSpPr>
          <p:nvPr userDrawn="1"/>
        </p:nvCxnSpPr>
        <p:spPr>
          <a:xfrm flipV="1">
            <a:off x="5687397" y="3362903"/>
            <a:ext cx="0" cy="136212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14858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Slide Number Placeholder 5">
            <a:extLst>
              <a:ext uri="{FF2B5EF4-FFF2-40B4-BE49-F238E27FC236}">
                <a16:creationId xmlns:a16="http://schemas.microsoft.com/office/drawing/2014/main" id="{B3C589DB-D4E4-984E-8420-A2D211D63548}"/>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8" name="Espace réservé du pied de page 3">
            <a:extLst>
              <a:ext uri="{FF2B5EF4-FFF2-40B4-BE49-F238E27FC236}">
                <a16:creationId xmlns:a16="http://schemas.microsoft.com/office/drawing/2014/main" id="{28E01617-6E3A-394A-80D5-D69A4491E6A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9" name="Espace réservé de la date 4">
            <a:extLst>
              <a:ext uri="{FF2B5EF4-FFF2-40B4-BE49-F238E27FC236}">
                <a16:creationId xmlns:a16="http://schemas.microsoft.com/office/drawing/2014/main" id="{58EB5A2E-23E7-2A42-997C-EB75B79D8A5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7B4AB5AA-A436-4EFD-9F6C-8D702D9FCABB}" type="datetime1">
              <a:rPr lang="en-GB" noProof="0" smtClean="0"/>
              <a:t>16/10/2024</a:t>
            </a:fld>
            <a:endParaRPr lang="en-GB" noProof="0" dirty="0"/>
          </a:p>
        </p:txBody>
      </p:sp>
      <p:sp>
        <p:nvSpPr>
          <p:cNvPr id="2" name="Rectangle 1">
            <a:extLst>
              <a:ext uri="{FF2B5EF4-FFF2-40B4-BE49-F238E27FC236}">
                <a16:creationId xmlns:a16="http://schemas.microsoft.com/office/drawing/2014/main" id="{BD198752-6699-BC46-98FD-A5A760C7E2BB}"/>
              </a:ext>
            </a:extLst>
          </p:cNvPr>
          <p:cNvSpPr/>
          <p:nvPr userDrawn="1"/>
        </p:nvSpPr>
        <p:spPr>
          <a:xfrm>
            <a:off x="0" y="0"/>
            <a:ext cx="9144000" cy="4719600"/>
          </a:xfrm>
          <a:prstGeom prst="rect">
            <a:avLst/>
          </a:prstGeom>
          <a:blipFill>
            <a:blip r:embed="rId2" cstate="email">
              <a:extLst>
                <a:ext uri="{28A0092B-C50C-407E-A947-70E740481C1C}">
                  <a14:useLocalDpi xmlns:a14="http://schemas.microsoft.com/office/drawing/2010/main"/>
                </a:ext>
              </a:extLst>
            </a:blip>
            <a:srcRect/>
            <a:stretch>
              <a:fillRect l="-400" t="-977" r="-400" b="-650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cxnSp>
        <p:nvCxnSpPr>
          <p:cNvPr id="11" name="Connecteur droit 10">
            <a:extLst>
              <a:ext uri="{FF2B5EF4-FFF2-40B4-BE49-F238E27FC236}">
                <a16:creationId xmlns:a16="http://schemas.microsoft.com/office/drawing/2014/main" id="{86FEC107-B454-B346-BF1F-994085114CFC}"/>
              </a:ext>
            </a:extLst>
          </p:cNvPr>
          <p:cNvCxnSpPr>
            <a:cxnSpLocks/>
          </p:cNvCxnSpPr>
          <p:nvPr userDrawn="1"/>
        </p:nvCxnSpPr>
        <p:spPr>
          <a:xfrm>
            <a:off x="1132555" y="0"/>
            <a:ext cx="0" cy="48768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10" name="Titre 11">
            <a:extLst>
              <a:ext uri="{FF2B5EF4-FFF2-40B4-BE49-F238E27FC236}">
                <a16:creationId xmlns:a16="http://schemas.microsoft.com/office/drawing/2014/main" id="{DE94CFF2-2B8A-413D-A48B-5769B4CE0DFF}"/>
              </a:ext>
            </a:extLst>
          </p:cNvPr>
          <p:cNvSpPr>
            <a:spLocks noGrp="1"/>
          </p:cNvSpPr>
          <p:nvPr>
            <p:ph type="title" hasCustomPrompt="1"/>
          </p:nvPr>
        </p:nvSpPr>
        <p:spPr>
          <a:xfrm>
            <a:off x="513922" y="671493"/>
            <a:ext cx="4590811" cy="487680"/>
          </a:xfrm>
          <a:prstGeom prst="rect">
            <a:avLst/>
          </a:prstGeom>
        </p:spPr>
        <p:txBody>
          <a:bodyPr/>
          <a:lstStyle>
            <a:lvl1pPr>
              <a:defRPr sz="3200" baseline="0">
                <a:solidFill>
                  <a:schemeClr val="bg1"/>
                </a:solidFill>
              </a:defRPr>
            </a:lvl1pPr>
          </a:lstStyle>
          <a:p>
            <a:r>
              <a:rPr lang="en-GB" noProof="0" dirty="0" smtClean="0"/>
              <a:t>TABLE OF CONTENTS</a:t>
            </a:r>
            <a:endParaRPr lang="en-GB" noProof="0" dirty="0"/>
          </a:p>
        </p:txBody>
      </p:sp>
    </p:spTree>
    <p:extLst>
      <p:ext uri="{BB962C8B-B14F-4D97-AF65-F5344CB8AC3E}">
        <p14:creationId xmlns:p14="http://schemas.microsoft.com/office/powerpoint/2010/main" val="251878902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et contenu 4">
    <p:spTree>
      <p:nvGrpSpPr>
        <p:cNvPr id="1" name=""/>
        <p:cNvGrpSpPr/>
        <p:nvPr/>
      </p:nvGrpSpPr>
      <p:grpSpPr>
        <a:xfrm>
          <a:off x="0" y="0"/>
          <a:ext cx="0" cy="0"/>
          <a:chOff x="0" y="0"/>
          <a:chExt cx="0" cy="0"/>
        </a:xfrm>
      </p:grpSpPr>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41" name="Slide Number Placeholder 5">
            <a:extLst>
              <a:ext uri="{FF2B5EF4-FFF2-40B4-BE49-F238E27FC236}">
                <a16:creationId xmlns:a16="http://schemas.microsoft.com/office/drawing/2014/main" id="{212B17F8-7528-414E-AF53-BF9EE8A87E9D}"/>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0" name="Espace réservé du pied de page 3">
            <a:extLst>
              <a:ext uri="{FF2B5EF4-FFF2-40B4-BE49-F238E27FC236}">
                <a16:creationId xmlns:a16="http://schemas.microsoft.com/office/drawing/2014/main" id="{D118936B-48D4-AF40-BEBC-BD16440E89D6}"/>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3" name="Espace réservé de la date 4">
            <a:extLst>
              <a:ext uri="{FF2B5EF4-FFF2-40B4-BE49-F238E27FC236}">
                <a16:creationId xmlns:a16="http://schemas.microsoft.com/office/drawing/2014/main" id="{00619E01-9166-714C-93C4-D426CEBBF039}"/>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18AAF0A5-8ADE-43A8-B543-6AE89025A486}" type="datetime1">
              <a:rPr lang="en-GB" noProof="0" smtClean="0"/>
              <a:t>16/10/2024</a:t>
            </a:fld>
            <a:endParaRPr lang="en-GB" noProof="0" dirty="0"/>
          </a:p>
        </p:txBody>
      </p:sp>
      <p:sp>
        <p:nvSpPr>
          <p:cNvPr id="10" name="Titre 1"/>
          <p:cNvSpPr>
            <a:spLocks noGrp="1"/>
          </p:cNvSpPr>
          <p:nvPr>
            <p:ph type="title" hasCustomPrompt="1"/>
          </p:nvPr>
        </p:nvSpPr>
        <p:spPr>
          <a:xfrm>
            <a:off x="405759" y="112661"/>
            <a:ext cx="8172185" cy="370037"/>
          </a:xfrm>
          <a:prstGeom prst="rect">
            <a:avLst/>
          </a:prstGeom>
        </p:spPr>
        <p:txBody>
          <a:bodyPr/>
          <a:lstStyle/>
          <a:p>
            <a:pPr lvl="0"/>
            <a:r>
              <a:rPr lang="en-GB" noProof="0" dirty="0" smtClean="0"/>
              <a:t>MODIFY THE TITLE</a:t>
            </a:r>
            <a:endParaRPr lang="en-GB" noProof="0" dirty="0"/>
          </a:p>
        </p:txBody>
      </p:sp>
      <p:sp>
        <p:nvSpPr>
          <p:cNvPr id="8"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82169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355249368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re et contenu img2">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B409DAD8-0DB0-254B-958F-E20205EB3F3E}"/>
              </a:ext>
            </a:extLst>
          </p:cNvPr>
          <p:cNvSpPr>
            <a:spLocks noGrp="1"/>
          </p:cNvSpPr>
          <p:nvPr>
            <p:ph type="pic" sz="quarter" idx="19" hasCustomPrompt="1"/>
          </p:nvPr>
        </p:nvSpPr>
        <p:spPr>
          <a:xfrm>
            <a:off x="5408615" y="0"/>
            <a:ext cx="3735387"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en-GB" noProof="0" dirty="0" smtClean="0"/>
              <a:t>Picture</a:t>
            </a:r>
            <a:endParaRPr lang="en-GB" noProof="0" dirty="0"/>
          </a:p>
        </p:txBody>
      </p:sp>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BB093D2B-9C30-2A48-B2F3-080B033D1151}"/>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4" name="Espace réservé du pied de page 3">
            <a:extLst>
              <a:ext uri="{FF2B5EF4-FFF2-40B4-BE49-F238E27FC236}">
                <a16:creationId xmlns:a16="http://schemas.microsoft.com/office/drawing/2014/main" id="{F59A12EB-D8FB-034C-A082-0E325DF5DC47}"/>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6" name="Espace réservé de la date 4">
            <a:extLst>
              <a:ext uri="{FF2B5EF4-FFF2-40B4-BE49-F238E27FC236}">
                <a16:creationId xmlns:a16="http://schemas.microsoft.com/office/drawing/2014/main" id="{3273C3C0-2C29-D84B-84A8-B31093BB8080}"/>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29959B6A-4080-42DD-B59B-B3C061C243F4}" type="datetime1">
              <a:rPr lang="en-GB" noProof="0" smtClean="0"/>
              <a:t>16/10/2024</a:t>
            </a:fld>
            <a:endParaRPr lang="en-GB" noProof="0" dirty="0"/>
          </a:p>
        </p:txBody>
      </p:sp>
      <p:sp>
        <p:nvSpPr>
          <p:cNvPr id="11" name="Titre 1"/>
          <p:cNvSpPr>
            <a:spLocks noGrp="1"/>
          </p:cNvSpPr>
          <p:nvPr>
            <p:ph type="title" hasCustomPrompt="1"/>
          </p:nvPr>
        </p:nvSpPr>
        <p:spPr>
          <a:xfrm>
            <a:off x="405759" y="112661"/>
            <a:ext cx="4829659" cy="370037"/>
          </a:xfrm>
          <a:prstGeom prst="rect">
            <a:avLst/>
          </a:prstGeom>
        </p:spPr>
        <p:txBody>
          <a:bodyPr/>
          <a:lstStyle/>
          <a:p>
            <a:pPr lvl="0"/>
            <a:r>
              <a:rPr lang="en-GB" noProof="0" dirty="0" smtClean="0"/>
              <a:t>MODIFY THE TITLE</a:t>
            </a:r>
            <a:endParaRPr lang="en-GB" noProof="0" dirty="0"/>
          </a:p>
        </p:txBody>
      </p:sp>
      <p:sp>
        <p:nvSpPr>
          <p:cNvPr id="9"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66931642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40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re et contenu 2">
    <p:spTree>
      <p:nvGrpSpPr>
        <p:cNvPr id="1" name=""/>
        <p:cNvGrpSpPr/>
        <p:nvPr/>
      </p:nvGrpSpPr>
      <p:grpSpPr>
        <a:xfrm>
          <a:off x="0" y="0"/>
          <a:ext cx="0" cy="0"/>
          <a:chOff x="0" y="0"/>
          <a:chExt cx="0" cy="0"/>
        </a:xfrm>
      </p:grpSpPr>
      <p:pic>
        <p:nvPicPr>
          <p:cNvPr id="13" name="Image 12" descr="Une image contenant animal, crabe, invertébré&#10;&#10;&#10;&#10;Description générée automatiquement">
            <a:extLst>
              <a:ext uri="{FF2B5EF4-FFF2-40B4-BE49-F238E27FC236}">
                <a16:creationId xmlns:a16="http://schemas.microsoft.com/office/drawing/2014/main" id="{4CEEFB77-F421-3F4B-B8E9-056DFC5CAFEC}"/>
              </a:ext>
            </a:extLst>
          </p:cNvPr>
          <p:cNvPicPr>
            <a:picLocks/>
          </p:cNvPicPr>
          <p:nvPr userDrawn="1"/>
        </p:nvPicPr>
        <p:blipFill rotWithShape="1">
          <a:blip r:embed="rId2" cstate="email">
            <a:extLst>
              <a:ext uri="{28A0092B-C50C-407E-A947-70E740481C1C}">
                <a14:useLocalDpi xmlns:a14="http://schemas.microsoft.com/office/drawing/2010/main"/>
              </a:ext>
            </a:extLst>
          </a:blip>
          <a:srcRect l="23751" t="432" r="6699" b="432"/>
          <a:stretch/>
        </p:blipFill>
        <p:spPr>
          <a:xfrm>
            <a:off x="5414400" y="0"/>
            <a:ext cx="3729600" cy="4716000"/>
          </a:xfrm>
          <a:prstGeom prst="rect">
            <a:avLst/>
          </a:prstGeom>
        </p:spPr>
      </p:pic>
      <p:cxnSp>
        <p:nvCxnSpPr>
          <p:cNvPr id="24" name="Connecteur droit 2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D9183778-EC11-E745-97D2-D504C1D2645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6" name="Espace réservé du pied de page 3">
            <a:extLst>
              <a:ext uri="{FF2B5EF4-FFF2-40B4-BE49-F238E27FC236}">
                <a16:creationId xmlns:a16="http://schemas.microsoft.com/office/drawing/2014/main" id="{A66D0CD3-9DBB-074D-ABF8-1F0963A2668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7" name="Espace réservé de la date 4">
            <a:extLst>
              <a:ext uri="{FF2B5EF4-FFF2-40B4-BE49-F238E27FC236}">
                <a16:creationId xmlns:a16="http://schemas.microsoft.com/office/drawing/2014/main" id="{68F0D93D-1B76-9D4F-87FE-D572FBEBB3D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82D10257-5BFB-430B-A344-A7CB30418640}" type="datetime1">
              <a:rPr lang="en-GB" noProof="0" smtClean="0"/>
              <a:t>16/10/2024</a:t>
            </a:fld>
            <a:endParaRPr lang="en-GB" noProof="0" dirty="0"/>
          </a:p>
        </p:txBody>
      </p:sp>
      <p:sp>
        <p:nvSpPr>
          <p:cNvPr id="11" name="Titre 1"/>
          <p:cNvSpPr>
            <a:spLocks noGrp="1"/>
          </p:cNvSpPr>
          <p:nvPr>
            <p:ph type="title" hasCustomPrompt="1"/>
          </p:nvPr>
        </p:nvSpPr>
        <p:spPr>
          <a:xfrm>
            <a:off x="405759" y="112661"/>
            <a:ext cx="4829659" cy="370037"/>
          </a:xfrm>
          <a:prstGeom prst="rect">
            <a:avLst/>
          </a:prstGeom>
        </p:spPr>
        <p:txBody>
          <a:bodyPr/>
          <a:lstStyle/>
          <a:p>
            <a:pPr lvl="0"/>
            <a:r>
              <a:rPr lang="en-GB" noProof="0" dirty="0" smtClean="0"/>
              <a:t>MODIFY THE TITLE</a:t>
            </a:r>
            <a:endParaRPr lang="en-GB" noProof="0" dirty="0"/>
          </a:p>
        </p:txBody>
      </p:sp>
      <p:sp>
        <p:nvSpPr>
          <p:cNvPr id="9"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313506248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guide id="2" pos="340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re et contenu 3">
    <p:spTree>
      <p:nvGrpSpPr>
        <p:cNvPr id="1" name=""/>
        <p:cNvGrpSpPr/>
        <p:nvPr/>
      </p:nvGrpSpPr>
      <p:grpSpPr>
        <a:xfrm>
          <a:off x="0" y="0"/>
          <a:ext cx="0" cy="0"/>
          <a:chOff x="0" y="0"/>
          <a:chExt cx="0" cy="0"/>
        </a:xfrm>
      </p:grpSpPr>
      <p:pic>
        <p:nvPicPr>
          <p:cNvPr id="20" name="Image 19" descr="Une image contenant assis, bleu, table&#10;&#10;&#10;&#10;Description générée automatiquement">
            <a:extLst>
              <a:ext uri="{FF2B5EF4-FFF2-40B4-BE49-F238E27FC236}">
                <a16:creationId xmlns:a16="http://schemas.microsoft.com/office/drawing/2014/main" id="{26B0199C-B202-3E44-B213-990814D4DADA}"/>
              </a:ext>
            </a:extLst>
          </p:cNvPr>
          <p:cNvPicPr>
            <a:picLocks/>
          </p:cNvPicPr>
          <p:nvPr userDrawn="1"/>
        </p:nvPicPr>
        <p:blipFill rotWithShape="1">
          <a:blip r:embed="rId2" cstate="email">
            <a:extLst>
              <a:ext uri="{28A0092B-C50C-407E-A947-70E740481C1C}">
                <a14:useLocalDpi xmlns:a14="http://schemas.microsoft.com/office/drawing/2010/main"/>
              </a:ext>
            </a:extLst>
          </a:blip>
          <a:srcRect l="3801" t="1925" r="14161" b="9647"/>
          <a:stretch/>
        </p:blipFill>
        <p:spPr>
          <a:xfrm>
            <a:off x="5403600" y="0"/>
            <a:ext cx="3740400" cy="4716000"/>
          </a:xfrm>
          <a:prstGeom prst="rect">
            <a:avLst/>
          </a:prstGeom>
        </p:spPr>
      </p:pic>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36" name="Slide Number Placeholder 5">
            <a:extLst>
              <a:ext uri="{FF2B5EF4-FFF2-40B4-BE49-F238E27FC236}">
                <a16:creationId xmlns:a16="http://schemas.microsoft.com/office/drawing/2014/main" id="{4AE73D90-9BDD-6C4C-B856-8B33994A7A8A}"/>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4" name="Espace réservé du pied de page 3">
            <a:extLst>
              <a:ext uri="{FF2B5EF4-FFF2-40B4-BE49-F238E27FC236}">
                <a16:creationId xmlns:a16="http://schemas.microsoft.com/office/drawing/2014/main" id="{5BA45C43-7C4B-DD48-999C-ADD15D14EAB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6" name="Espace réservé de la date 4">
            <a:extLst>
              <a:ext uri="{FF2B5EF4-FFF2-40B4-BE49-F238E27FC236}">
                <a16:creationId xmlns:a16="http://schemas.microsoft.com/office/drawing/2014/main" id="{22A788B2-6AE0-1E4B-A747-04D2F0DFDC6B}"/>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ECE2DEB2-C38F-4660-8076-366403C7D1B9}" type="datetime1">
              <a:rPr lang="en-GB" noProof="0" smtClean="0"/>
              <a:t>16/10/2024</a:t>
            </a:fld>
            <a:endParaRPr lang="en-GB" noProof="0" dirty="0"/>
          </a:p>
        </p:txBody>
      </p:sp>
      <p:sp>
        <p:nvSpPr>
          <p:cNvPr id="11" name="Titre 1"/>
          <p:cNvSpPr>
            <a:spLocks noGrp="1"/>
          </p:cNvSpPr>
          <p:nvPr>
            <p:ph type="title" hasCustomPrompt="1"/>
          </p:nvPr>
        </p:nvSpPr>
        <p:spPr>
          <a:xfrm>
            <a:off x="405759" y="112661"/>
            <a:ext cx="4829659" cy="370037"/>
          </a:xfrm>
          <a:prstGeom prst="rect">
            <a:avLst/>
          </a:prstGeom>
        </p:spPr>
        <p:txBody>
          <a:bodyPr/>
          <a:lstStyle/>
          <a:p>
            <a:pPr lvl="0"/>
            <a:r>
              <a:rPr lang="en-GB" noProof="0" dirty="0" smtClean="0"/>
              <a:t>MODIFY THE TITLE</a:t>
            </a:r>
            <a:endParaRPr lang="en-GB" noProof="0" dirty="0"/>
          </a:p>
        </p:txBody>
      </p:sp>
      <p:sp>
        <p:nvSpPr>
          <p:cNvPr id="12"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426113490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40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re et contenu 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7E1C80-C94E-5349-A183-CA7658D3BDEE}"/>
              </a:ext>
            </a:extLst>
          </p:cNvPr>
          <p:cNvSpPr/>
          <p:nvPr userDrawn="1"/>
        </p:nvSpPr>
        <p:spPr>
          <a:xfrm>
            <a:off x="2" y="0"/>
            <a:ext cx="5396089" cy="4716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40" name="Slide Number Placeholder 5">
            <a:extLst>
              <a:ext uri="{FF2B5EF4-FFF2-40B4-BE49-F238E27FC236}">
                <a16:creationId xmlns:a16="http://schemas.microsoft.com/office/drawing/2014/main" id="{DE95F969-5AB7-514E-A893-789171238E43}"/>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0" name="Espace réservé du pied de page 3">
            <a:extLst>
              <a:ext uri="{FF2B5EF4-FFF2-40B4-BE49-F238E27FC236}">
                <a16:creationId xmlns:a16="http://schemas.microsoft.com/office/drawing/2014/main" id="{AA1A8D60-40D8-AB47-9E5C-ECCF0B87CA39}"/>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3" name="Espace réservé de la date 4">
            <a:extLst>
              <a:ext uri="{FF2B5EF4-FFF2-40B4-BE49-F238E27FC236}">
                <a16:creationId xmlns:a16="http://schemas.microsoft.com/office/drawing/2014/main" id="{E431D199-7EEE-9F4D-A74B-4A26D97B2DE9}"/>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1F2C1AED-2C9B-4182-B693-AC6B4468B70A}" type="datetime1">
              <a:rPr lang="en-GB" noProof="0" smtClean="0"/>
              <a:t>16/10/2024</a:t>
            </a:fld>
            <a:endParaRPr lang="en-GB" noProof="0" dirty="0"/>
          </a:p>
        </p:txBody>
      </p:sp>
      <p:sp>
        <p:nvSpPr>
          <p:cNvPr id="28" name="Content Placeholder 2">
            <a:extLst>
              <a:ext uri="{FF2B5EF4-FFF2-40B4-BE49-F238E27FC236}">
                <a16:creationId xmlns:a16="http://schemas.microsoft.com/office/drawing/2014/main" id="{B564B56E-FFB1-244B-AD2D-7C764E0C0CE2}"/>
              </a:ext>
            </a:extLst>
          </p:cNvPr>
          <p:cNvSpPr>
            <a:spLocks noGrp="1"/>
          </p:cNvSpPr>
          <p:nvPr>
            <p:ph idx="19" hasCustomPrompt="1"/>
          </p:nvPr>
        </p:nvSpPr>
        <p:spPr>
          <a:xfrm>
            <a:off x="5461348" y="3965279"/>
            <a:ext cx="809664" cy="215444"/>
          </a:xfrm>
          <a:prstGeom prst="rect">
            <a:avLst/>
          </a:prstGeom>
        </p:spPr>
        <p:txBody>
          <a:bodyPr wrap="square" anchor="b" anchorCtr="0">
            <a:spAutoFit/>
          </a:bodyPr>
          <a:lstStyle>
            <a:lvl1pPr marL="0" indent="0" algn="r">
              <a:buFontTx/>
              <a:buNone/>
              <a:defRPr sz="800" cap="none" baseline="0">
                <a:solidFill>
                  <a:schemeClr val="tx1"/>
                </a:solidFill>
              </a:defRPr>
            </a:lvl1pPr>
          </a:lstStyle>
          <a:p>
            <a:pPr lvl="0"/>
            <a:r>
              <a:rPr lang="en-GB" noProof="0" dirty="0" smtClean="0"/>
              <a:t>Legend</a:t>
            </a:r>
            <a:endParaRPr lang="en-GB" noProof="0" dirty="0"/>
          </a:p>
        </p:txBody>
      </p:sp>
      <p:sp>
        <p:nvSpPr>
          <p:cNvPr id="29" name="Content Placeholder 2">
            <a:extLst>
              <a:ext uri="{FF2B5EF4-FFF2-40B4-BE49-F238E27FC236}">
                <a16:creationId xmlns:a16="http://schemas.microsoft.com/office/drawing/2014/main" id="{C90EC18A-AD29-064E-A100-485DB10308BD}"/>
              </a:ext>
            </a:extLst>
          </p:cNvPr>
          <p:cNvSpPr>
            <a:spLocks noGrp="1"/>
          </p:cNvSpPr>
          <p:nvPr>
            <p:ph idx="21" hasCustomPrompt="1"/>
          </p:nvPr>
        </p:nvSpPr>
        <p:spPr>
          <a:xfrm>
            <a:off x="5461348" y="1478953"/>
            <a:ext cx="809664" cy="215444"/>
          </a:xfrm>
          <a:prstGeom prst="rect">
            <a:avLst/>
          </a:prstGeom>
        </p:spPr>
        <p:txBody>
          <a:bodyPr wrap="square" anchor="b" anchorCtr="0">
            <a:spAutoFit/>
          </a:bodyPr>
          <a:lstStyle>
            <a:lvl1pPr marL="0" indent="0" algn="r">
              <a:buFontTx/>
              <a:buNone/>
              <a:defRPr sz="800" cap="none" baseline="0">
                <a:solidFill>
                  <a:schemeClr val="tx1"/>
                </a:solidFill>
                <a:latin typeface="Arial" panose="020B0604020202020204" pitchFamily="34" charset="0"/>
              </a:defRPr>
            </a:lvl1pPr>
          </a:lstStyle>
          <a:p>
            <a:pPr lvl="0"/>
            <a:r>
              <a:rPr lang="en-GB" noProof="0" dirty="0" smtClean="0"/>
              <a:t>Legend</a:t>
            </a:r>
            <a:endParaRPr lang="en-GB" noProof="0" dirty="0"/>
          </a:p>
        </p:txBody>
      </p:sp>
      <p:sp>
        <p:nvSpPr>
          <p:cNvPr id="30" name="Content Placeholder 2">
            <a:extLst>
              <a:ext uri="{FF2B5EF4-FFF2-40B4-BE49-F238E27FC236}">
                <a16:creationId xmlns:a16="http://schemas.microsoft.com/office/drawing/2014/main" id="{CB656A85-52F9-0E43-B742-91EF27CC54AD}"/>
              </a:ext>
            </a:extLst>
          </p:cNvPr>
          <p:cNvSpPr>
            <a:spLocks noGrp="1"/>
          </p:cNvSpPr>
          <p:nvPr>
            <p:ph idx="22" hasCustomPrompt="1"/>
          </p:nvPr>
        </p:nvSpPr>
        <p:spPr>
          <a:xfrm>
            <a:off x="5461348" y="2728271"/>
            <a:ext cx="809664" cy="215444"/>
          </a:xfrm>
          <a:prstGeom prst="rect">
            <a:avLst/>
          </a:prstGeom>
        </p:spPr>
        <p:txBody>
          <a:bodyPr wrap="square" anchor="b" anchorCtr="0">
            <a:spAutoFit/>
          </a:bodyPr>
          <a:lstStyle>
            <a:lvl1pPr marL="0" indent="0" algn="r">
              <a:buFontTx/>
              <a:buNone/>
              <a:defRPr sz="800" cap="none" baseline="0">
                <a:solidFill>
                  <a:schemeClr val="tx1"/>
                </a:solidFill>
                <a:latin typeface="Arial" panose="020B0604020202020204" pitchFamily="34" charset="0"/>
              </a:defRPr>
            </a:lvl1pPr>
          </a:lstStyle>
          <a:p>
            <a:pPr lvl="0"/>
            <a:r>
              <a:rPr lang="en-GB" noProof="0" dirty="0" smtClean="0"/>
              <a:t>Legend</a:t>
            </a:r>
            <a:endParaRPr lang="en-GB" noProof="0" dirty="0"/>
          </a:p>
        </p:txBody>
      </p:sp>
      <p:sp>
        <p:nvSpPr>
          <p:cNvPr id="16" name="Titre 1"/>
          <p:cNvSpPr>
            <a:spLocks noGrp="1"/>
          </p:cNvSpPr>
          <p:nvPr>
            <p:ph type="title" hasCustomPrompt="1"/>
          </p:nvPr>
        </p:nvSpPr>
        <p:spPr>
          <a:xfrm>
            <a:off x="405759" y="112661"/>
            <a:ext cx="4829659" cy="370037"/>
          </a:xfrm>
          <a:prstGeom prst="rect">
            <a:avLst/>
          </a:prstGeom>
        </p:spPr>
        <p:txBody>
          <a:bodyPr/>
          <a:lstStyle>
            <a:lvl1pPr>
              <a:defRPr>
                <a:solidFill>
                  <a:schemeClr val="bg1"/>
                </a:solidFill>
              </a:defRPr>
            </a:lvl1pPr>
          </a:lstStyle>
          <a:p>
            <a:pPr lvl="0"/>
            <a:r>
              <a:rPr lang="en-GB" noProof="0" dirty="0" smtClean="0"/>
              <a:t>MODIFY THE TITLE</a:t>
            </a:r>
            <a:endParaRPr lang="en-GB" noProof="0" dirty="0"/>
          </a:p>
        </p:txBody>
      </p:sp>
      <p:sp>
        <p:nvSpPr>
          <p:cNvPr id="21" name="Espace réservé du texte 4">
            <a:extLst>
              <a:ext uri="{FF2B5EF4-FFF2-40B4-BE49-F238E27FC236}">
                <a16:creationId xmlns:a16="http://schemas.microsoft.com/office/drawing/2014/main" id="{04A1BA02-D7C0-D442-B0C5-6A9B2746EEAC}"/>
              </a:ext>
            </a:extLst>
          </p:cNvPr>
          <p:cNvSpPr>
            <a:spLocks noGrp="1"/>
          </p:cNvSpPr>
          <p:nvPr>
            <p:ph type="body" sz="quarter" idx="23" hasCustomPrompt="1"/>
          </p:nvPr>
        </p:nvSpPr>
        <p:spPr>
          <a:xfrm>
            <a:off x="419100" y="638175"/>
            <a:ext cx="4816318" cy="3905250"/>
          </a:xfrm>
          <a:prstGeom prst="rect">
            <a:avLst/>
          </a:prstGeom>
        </p:spPr>
        <p:txBody>
          <a:bodyPr/>
          <a:lstStyle>
            <a:lvl1pPr>
              <a:lnSpc>
                <a:spcPct val="100000"/>
              </a:lnSpc>
              <a:spcAft>
                <a:spcPts val="300"/>
              </a:spcAft>
              <a:defRPr>
                <a:solidFill>
                  <a:schemeClr val="bg2">
                    <a:lumMod val="60000"/>
                    <a:lumOff val="40000"/>
                  </a:schemeClr>
                </a:solidFill>
              </a:defRPr>
            </a:lvl1pPr>
            <a:lvl2pPr marL="180975" indent="-176213">
              <a:lnSpc>
                <a:spcPct val="100000"/>
              </a:lnSpc>
              <a:spcAft>
                <a:spcPts val="300"/>
              </a:spcAft>
              <a:defRPr>
                <a:solidFill>
                  <a:schemeClr val="bg1"/>
                </a:solidFill>
              </a:defRPr>
            </a:lvl2pPr>
            <a:lvl3pPr marL="341313" indent="-157163">
              <a:lnSpc>
                <a:spcPct val="100000"/>
              </a:lnSpc>
              <a:spcAft>
                <a:spcPts val="300"/>
              </a:spcAft>
              <a:defRPr>
                <a:solidFill>
                  <a:schemeClr val="bg1"/>
                </a:solidFill>
              </a:defRPr>
            </a:lvl3pPr>
            <a:lvl4pPr marL="466725" indent="-138113">
              <a:lnSpc>
                <a:spcPct val="100000"/>
              </a:lnSpc>
              <a:spcAft>
                <a:spcPts val="0"/>
              </a:spcAft>
              <a:buClr>
                <a:srgbClr val="FFFFFF"/>
              </a:buClr>
              <a:buFont typeface="Arial" panose="020B0604020202020204" pitchFamily="34" charset="0"/>
              <a:buChar char="•"/>
              <a:tabLst/>
              <a:defRPr>
                <a:solidFill>
                  <a:schemeClr val="bg1"/>
                </a:solidFill>
              </a:defRPr>
            </a:lvl4pPr>
            <a:lvl5pPr marL="611188" indent="-144463">
              <a:lnSpc>
                <a:spcPct val="100000"/>
              </a:lnSpc>
              <a:spcAft>
                <a:spcPts val="0"/>
              </a:spcAft>
              <a:buClr>
                <a:schemeClr val="bg1"/>
              </a:buClr>
              <a:buFont typeface="Police système"/>
              <a:buChar char="-"/>
              <a:tabLst/>
              <a:defRPr sz="1000" baseline="0">
                <a:solidFill>
                  <a:schemeClr val="bg1"/>
                </a:solidFill>
              </a:defRPr>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34555525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orient="horz" pos="112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re et contenu 6">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90CEFFF-9EE5-3F40-AC1C-4A26C8FCFC5C}"/>
              </a:ext>
            </a:extLst>
          </p:cNvPr>
          <p:cNvSpPr/>
          <p:nvPr userDrawn="1"/>
        </p:nvSpPr>
        <p:spPr>
          <a:xfrm>
            <a:off x="5397337" y="0"/>
            <a:ext cx="3746665" cy="4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28" name="Content Placeholder 2">
            <a:extLst>
              <a:ext uri="{FF2B5EF4-FFF2-40B4-BE49-F238E27FC236}">
                <a16:creationId xmlns:a16="http://schemas.microsoft.com/office/drawing/2014/main" id="{058D8DFB-CA68-914F-8E01-44E48F6A32E6}"/>
              </a:ext>
            </a:extLst>
          </p:cNvPr>
          <p:cNvSpPr>
            <a:spLocks noGrp="1"/>
          </p:cNvSpPr>
          <p:nvPr>
            <p:ph idx="18" hasCustomPrompt="1"/>
          </p:nvPr>
        </p:nvSpPr>
        <p:spPr>
          <a:xfrm>
            <a:off x="5461348" y="2717550"/>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smtClean="0"/>
              <a:t>Legend</a:t>
            </a:r>
            <a:endParaRPr lang="en-GB" noProof="0" dirty="0"/>
          </a:p>
        </p:txBody>
      </p:sp>
      <p:sp>
        <p:nvSpPr>
          <p:cNvPr id="42" name="Slide Number Placeholder 5">
            <a:extLst>
              <a:ext uri="{FF2B5EF4-FFF2-40B4-BE49-F238E27FC236}">
                <a16:creationId xmlns:a16="http://schemas.microsoft.com/office/drawing/2014/main" id="{EA64681A-B864-8A4A-9AFA-945872ED4160}"/>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1" name="Espace réservé du pied de page 3">
            <a:extLst>
              <a:ext uri="{FF2B5EF4-FFF2-40B4-BE49-F238E27FC236}">
                <a16:creationId xmlns:a16="http://schemas.microsoft.com/office/drawing/2014/main" id="{2783D269-A1A1-274F-BADF-47612A78B4D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2" name="Espace réservé de la date 4">
            <a:extLst>
              <a:ext uri="{FF2B5EF4-FFF2-40B4-BE49-F238E27FC236}">
                <a16:creationId xmlns:a16="http://schemas.microsoft.com/office/drawing/2014/main" id="{F00AB5A6-1DCA-6C46-A9DF-2D5A1E7561FD}"/>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A0BDA727-C4FB-4DA0-948D-71B3FF291974}" type="datetime1">
              <a:rPr lang="en-GB" noProof="0" smtClean="0"/>
              <a:t>16/10/2024</a:t>
            </a:fld>
            <a:endParaRPr lang="en-GB" noProof="0" dirty="0"/>
          </a:p>
        </p:txBody>
      </p:sp>
      <p:sp>
        <p:nvSpPr>
          <p:cNvPr id="33" name="Content Placeholder 2">
            <a:extLst>
              <a:ext uri="{FF2B5EF4-FFF2-40B4-BE49-F238E27FC236}">
                <a16:creationId xmlns:a16="http://schemas.microsoft.com/office/drawing/2014/main" id="{85C1BEA1-2E64-2745-9B20-2AD263378F67}"/>
              </a:ext>
            </a:extLst>
          </p:cNvPr>
          <p:cNvSpPr>
            <a:spLocks noGrp="1"/>
          </p:cNvSpPr>
          <p:nvPr>
            <p:ph idx="20" hasCustomPrompt="1"/>
          </p:nvPr>
        </p:nvSpPr>
        <p:spPr>
          <a:xfrm>
            <a:off x="5461348" y="1478953"/>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smtClean="0"/>
              <a:t>Legend</a:t>
            </a:r>
            <a:endParaRPr lang="en-GB" noProof="0" dirty="0"/>
          </a:p>
        </p:txBody>
      </p:sp>
      <p:sp>
        <p:nvSpPr>
          <p:cNvPr id="34" name="Content Placeholder 2">
            <a:extLst>
              <a:ext uri="{FF2B5EF4-FFF2-40B4-BE49-F238E27FC236}">
                <a16:creationId xmlns:a16="http://schemas.microsoft.com/office/drawing/2014/main" id="{073993B4-6164-A54F-B08E-4C9A2353D037}"/>
              </a:ext>
            </a:extLst>
          </p:cNvPr>
          <p:cNvSpPr>
            <a:spLocks noGrp="1"/>
          </p:cNvSpPr>
          <p:nvPr>
            <p:ph idx="21" hasCustomPrompt="1"/>
          </p:nvPr>
        </p:nvSpPr>
        <p:spPr>
          <a:xfrm>
            <a:off x="5461348" y="4006023"/>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smtClean="0"/>
              <a:t>Legend</a:t>
            </a:r>
            <a:endParaRPr lang="en-GB" noProof="0" dirty="0"/>
          </a:p>
        </p:txBody>
      </p:sp>
      <p:sp>
        <p:nvSpPr>
          <p:cNvPr id="20" name="Titre 1"/>
          <p:cNvSpPr>
            <a:spLocks noGrp="1"/>
          </p:cNvSpPr>
          <p:nvPr>
            <p:ph type="title" hasCustomPrompt="1"/>
          </p:nvPr>
        </p:nvSpPr>
        <p:spPr>
          <a:xfrm>
            <a:off x="405759" y="112661"/>
            <a:ext cx="4829659" cy="370037"/>
          </a:xfrm>
          <a:prstGeom prst="rect">
            <a:avLst/>
          </a:prstGeom>
        </p:spPr>
        <p:txBody>
          <a:bodyPr/>
          <a:lstStyle/>
          <a:p>
            <a:pPr lvl="0"/>
            <a:r>
              <a:rPr lang="en-GB" noProof="0" dirty="0" smtClean="0"/>
              <a:t>MODIFY THE TITLE</a:t>
            </a:r>
            <a:endParaRPr lang="en-GB" noProof="0" dirty="0"/>
          </a:p>
        </p:txBody>
      </p:sp>
      <p:sp>
        <p:nvSpPr>
          <p:cNvPr id="15"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260733145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re et contenu 7">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90CEFFF-9EE5-3F40-AC1C-4A26C8FCFC5C}"/>
              </a:ext>
            </a:extLst>
          </p:cNvPr>
          <p:cNvSpPr/>
          <p:nvPr userDrawn="1"/>
        </p:nvSpPr>
        <p:spPr>
          <a:xfrm>
            <a:off x="5397337" y="0"/>
            <a:ext cx="3746665" cy="4716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smtClean="0"/>
              <a:t>Picture</a:t>
            </a:r>
            <a:endParaRPr lang="en-GB" noProof="0" dirty="0"/>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smtClean="0"/>
              <a:t>Picture</a:t>
            </a:r>
            <a:endParaRPr lang="en-GB" noProof="0" dirty="0"/>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smtClean="0"/>
              <a:t>Picture</a:t>
            </a:r>
            <a:endParaRPr lang="en-GB" noProof="0" dirty="0"/>
          </a:p>
        </p:txBody>
      </p:sp>
      <p:sp>
        <p:nvSpPr>
          <p:cNvPr id="27" name="Content Placeholder 2">
            <a:extLst>
              <a:ext uri="{FF2B5EF4-FFF2-40B4-BE49-F238E27FC236}">
                <a16:creationId xmlns:a16="http://schemas.microsoft.com/office/drawing/2014/main" id="{F067CD6D-8D60-4546-B49C-27758CCA0D74}"/>
              </a:ext>
            </a:extLst>
          </p:cNvPr>
          <p:cNvSpPr>
            <a:spLocks noGrp="1"/>
          </p:cNvSpPr>
          <p:nvPr>
            <p:ph idx="17" hasCustomPrompt="1"/>
          </p:nvPr>
        </p:nvSpPr>
        <p:spPr>
          <a:xfrm>
            <a:off x="5461348" y="1472600"/>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smtClean="0"/>
              <a:t>Legend</a:t>
            </a:r>
            <a:endParaRPr lang="en-GB" noProof="0" dirty="0"/>
          </a:p>
        </p:txBody>
      </p:sp>
      <p:sp>
        <p:nvSpPr>
          <p:cNvPr id="28" name="Content Placeholder 2">
            <a:extLst>
              <a:ext uri="{FF2B5EF4-FFF2-40B4-BE49-F238E27FC236}">
                <a16:creationId xmlns:a16="http://schemas.microsoft.com/office/drawing/2014/main" id="{058D8DFB-CA68-914F-8E01-44E48F6A32E6}"/>
              </a:ext>
            </a:extLst>
          </p:cNvPr>
          <p:cNvSpPr>
            <a:spLocks noGrp="1"/>
          </p:cNvSpPr>
          <p:nvPr>
            <p:ph idx="18" hasCustomPrompt="1"/>
          </p:nvPr>
        </p:nvSpPr>
        <p:spPr>
          <a:xfrm>
            <a:off x="5461348" y="2706413"/>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smtClean="0"/>
              <a:t>Legend</a:t>
            </a:r>
            <a:endParaRPr lang="en-GB" noProof="0" dirty="0"/>
          </a:p>
        </p:txBody>
      </p:sp>
      <p:sp>
        <p:nvSpPr>
          <p:cNvPr id="29" name="Content Placeholder 2">
            <a:extLst>
              <a:ext uri="{FF2B5EF4-FFF2-40B4-BE49-F238E27FC236}">
                <a16:creationId xmlns:a16="http://schemas.microsoft.com/office/drawing/2014/main" id="{ED382CAD-23F8-164D-BC70-6764C2F1A0D9}"/>
              </a:ext>
            </a:extLst>
          </p:cNvPr>
          <p:cNvSpPr>
            <a:spLocks noGrp="1"/>
          </p:cNvSpPr>
          <p:nvPr>
            <p:ph idx="19" hasCustomPrompt="1"/>
          </p:nvPr>
        </p:nvSpPr>
        <p:spPr>
          <a:xfrm>
            <a:off x="5461348" y="3965279"/>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smtClean="0"/>
              <a:t>Legend</a:t>
            </a:r>
            <a:endParaRPr lang="en-GB" noProof="0" dirty="0"/>
          </a:p>
        </p:txBody>
      </p:sp>
      <p:sp>
        <p:nvSpPr>
          <p:cNvPr id="42" name="Slide Number Placeholder 5">
            <a:extLst>
              <a:ext uri="{FF2B5EF4-FFF2-40B4-BE49-F238E27FC236}">
                <a16:creationId xmlns:a16="http://schemas.microsoft.com/office/drawing/2014/main" id="{D4530CE3-2B5C-A74F-B204-D113B0D0BD5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1" name="Espace réservé du pied de page 3">
            <a:extLst>
              <a:ext uri="{FF2B5EF4-FFF2-40B4-BE49-F238E27FC236}">
                <a16:creationId xmlns:a16="http://schemas.microsoft.com/office/drawing/2014/main" id="{F086206A-A934-1740-9DAE-40121208940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2" name="Espace réservé de la date 4">
            <a:extLst>
              <a:ext uri="{FF2B5EF4-FFF2-40B4-BE49-F238E27FC236}">
                <a16:creationId xmlns:a16="http://schemas.microsoft.com/office/drawing/2014/main" id="{E15F9576-75E7-F746-A849-BA27D02882EB}"/>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89198A59-BC5F-4712-B882-AAC1BFE6ABF9}" type="datetime1">
              <a:rPr lang="en-GB" noProof="0" smtClean="0"/>
              <a:t>16/10/2024</a:t>
            </a:fld>
            <a:endParaRPr lang="en-GB" noProof="0" dirty="0"/>
          </a:p>
        </p:txBody>
      </p:sp>
      <p:sp>
        <p:nvSpPr>
          <p:cNvPr id="20" name="Titre 1"/>
          <p:cNvSpPr>
            <a:spLocks noGrp="1"/>
          </p:cNvSpPr>
          <p:nvPr>
            <p:ph type="title" hasCustomPrompt="1"/>
          </p:nvPr>
        </p:nvSpPr>
        <p:spPr>
          <a:xfrm>
            <a:off x="405759" y="112661"/>
            <a:ext cx="4829659" cy="370037"/>
          </a:xfrm>
          <a:prstGeom prst="rect">
            <a:avLst/>
          </a:prstGeom>
        </p:spPr>
        <p:txBody>
          <a:bodyPr/>
          <a:lstStyle/>
          <a:p>
            <a:pPr lvl="0"/>
            <a:r>
              <a:rPr lang="en-GB" noProof="0" dirty="0" smtClean="0"/>
              <a:t>MODIFY THE TITLE</a:t>
            </a:r>
            <a:endParaRPr lang="en-GB" noProof="0" dirty="0"/>
          </a:p>
        </p:txBody>
      </p:sp>
      <p:sp>
        <p:nvSpPr>
          <p:cNvPr id="15"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12112915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1">
    <p:spTree>
      <p:nvGrpSpPr>
        <p:cNvPr id="1" name=""/>
        <p:cNvGrpSpPr/>
        <p:nvPr/>
      </p:nvGrpSpPr>
      <p:grpSpPr>
        <a:xfrm>
          <a:off x="0" y="0"/>
          <a:ext cx="0" cy="0"/>
          <a:chOff x="0" y="0"/>
          <a:chExt cx="0" cy="0"/>
        </a:xfrm>
      </p:grpSpPr>
      <p:cxnSp>
        <p:nvCxnSpPr>
          <p:cNvPr id="24" name="Connecteur droit 2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D9183778-EC11-E745-97D2-D504C1D2645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16" name="Espace réservé du pied de page 3">
            <a:extLst>
              <a:ext uri="{FF2B5EF4-FFF2-40B4-BE49-F238E27FC236}">
                <a16:creationId xmlns:a16="http://schemas.microsoft.com/office/drawing/2014/main" id="{A66D0CD3-9DBB-074D-ABF8-1F0963A2668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fr-FR" smtClean="0"/>
              <a:t>Not referenced</a:t>
            </a:r>
            <a:endParaRPr lang="fr-FR" dirty="0"/>
          </a:p>
        </p:txBody>
      </p:sp>
      <p:sp>
        <p:nvSpPr>
          <p:cNvPr id="17" name="Espace réservé de la date 4">
            <a:extLst>
              <a:ext uri="{FF2B5EF4-FFF2-40B4-BE49-F238E27FC236}">
                <a16:creationId xmlns:a16="http://schemas.microsoft.com/office/drawing/2014/main" id="{68F0D93D-1B76-9D4F-87FE-D572FBEBB3D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1C4CA961-6FB3-431D-A4F3-D3EE0CB4BDD3}" type="datetime1">
              <a:rPr lang="en-GB" smtClean="0"/>
              <a:t>16/10/2024</a:t>
            </a:fld>
            <a:endParaRPr lang="fr-FR" dirty="0"/>
          </a:p>
        </p:txBody>
      </p:sp>
      <p:sp>
        <p:nvSpPr>
          <p:cNvPr id="8" name="Titre 1"/>
          <p:cNvSpPr>
            <a:spLocks noGrp="1"/>
          </p:cNvSpPr>
          <p:nvPr>
            <p:ph type="title" hasCustomPrompt="1"/>
          </p:nvPr>
        </p:nvSpPr>
        <p:spPr>
          <a:xfrm>
            <a:off x="405759" y="112661"/>
            <a:ext cx="8172185" cy="370037"/>
          </a:xfrm>
        </p:spPr>
        <p:txBody>
          <a:bodyPr/>
          <a:lstStyle/>
          <a:p>
            <a:pPr lvl="0"/>
            <a:r>
              <a:rPr lang="en-GB" noProof="0" dirty="0" smtClean="0"/>
              <a:t>MODIFY THE TITLE</a:t>
            </a:r>
            <a:endParaRPr lang="en-GB" noProof="0" dirty="0"/>
          </a:p>
        </p:txBody>
      </p:sp>
      <p:sp>
        <p:nvSpPr>
          <p:cNvPr id="10"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82169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46631899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7" userDrawn="1">
          <p15:clr>
            <a:srgbClr val="FBAE40"/>
          </p15:clr>
        </p15:guide>
        <p15:guide id="2" pos="3406"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FE1BAB69-A90E-FD4B-A478-19FF89C31FDF}"/>
              </a:ext>
            </a:extLst>
          </p:cNvPr>
          <p:cNvSpPr>
            <a:spLocks noGrp="1"/>
          </p:cNvSpPr>
          <p:nvPr>
            <p:ph idx="1" hasCustomPrompt="1"/>
          </p:nvPr>
        </p:nvSpPr>
        <p:spPr>
          <a:xfrm>
            <a:off x="413556"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smtClean="0"/>
              <a:t>Modify the text</a:t>
            </a:r>
            <a:endParaRPr lang="en-GB" noProof="0" dirty="0"/>
          </a:p>
        </p:txBody>
      </p:sp>
      <p:sp>
        <p:nvSpPr>
          <p:cNvPr id="18" name="Espace réservé du graphique 17">
            <a:extLst>
              <a:ext uri="{FF2B5EF4-FFF2-40B4-BE49-F238E27FC236}">
                <a16:creationId xmlns:a16="http://schemas.microsoft.com/office/drawing/2014/main" id="{545E4D9D-2157-C64B-A280-343302FCA8DE}"/>
              </a:ext>
            </a:extLst>
          </p:cNvPr>
          <p:cNvSpPr>
            <a:spLocks noGrp="1"/>
          </p:cNvSpPr>
          <p:nvPr>
            <p:ph type="chart" sz="quarter" idx="15" hasCustomPrompt="1"/>
          </p:nvPr>
        </p:nvSpPr>
        <p:spPr>
          <a:xfrm>
            <a:off x="413598" y="1484687"/>
            <a:ext cx="2614612" cy="1899783"/>
          </a:xfrm>
          <a:prstGeom prst="rect">
            <a:avLst/>
          </a:prstGeom>
        </p:spPr>
        <p:txBody>
          <a:bodyPr anchor="ctr" anchorCtr="0">
            <a:normAutofit/>
          </a:bodyPr>
          <a:lstStyle>
            <a:lvl1pPr marL="0" indent="0" algn="ctr">
              <a:buFontTx/>
              <a:buNone/>
              <a:defRPr sz="1200"/>
            </a:lvl1pPr>
          </a:lstStyle>
          <a:p>
            <a:r>
              <a:rPr lang="en-GB" noProof="0" dirty="0" smtClean="0"/>
              <a:t>Graphic</a:t>
            </a:r>
            <a:endParaRPr lang="en-GB" noProof="0" dirty="0"/>
          </a:p>
        </p:txBody>
      </p:sp>
      <p:sp>
        <p:nvSpPr>
          <p:cNvPr id="19" name="Espace réservé du graphique 17">
            <a:extLst>
              <a:ext uri="{FF2B5EF4-FFF2-40B4-BE49-F238E27FC236}">
                <a16:creationId xmlns:a16="http://schemas.microsoft.com/office/drawing/2014/main" id="{7C63690E-A42A-6C4C-9ADE-F11883E8511A}"/>
              </a:ext>
            </a:extLst>
          </p:cNvPr>
          <p:cNvSpPr>
            <a:spLocks noGrp="1"/>
          </p:cNvSpPr>
          <p:nvPr>
            <p:ph type="chart" sz="quarter" idx="16" hasCustomPrompt="1"/>
          </p:nvPr>
        </p:nvSpPr>
        <p:spPr>
          <a:xfrm>
            <a:off x="3264675" y="1484687"/>
            <a:ext cx="2614612" cy="1899783"/>
          </a:xfrm>
          <a:prstGeom prst="rect">
            <a:avLst/>
          </a:prstGeom>
        </p:spPr>
        <p:txBody>
          <a:bodyPr anchor="ctr" anchorCtr="0">
            <a:normAutofit/>
          </a:bodyPr>
          <a:lstStyle>
            <a:lvl1pPr marL="0" indent="0" algn="ctr">
              <a:buFontTx/>
              <a:buNone/>
              <a:defRPr sz="1200"/>
            </a:lvl1pPr>
          </a:lstStyle>
          <a:p>
            <a:r>
              <a:rPr lang="en-GB" noProof="0" dirty="0" smtClean="0"/>
              <a:t>Graphic</a:t>
            </a:r>
            <a:endParaRPr lang="en-GB" noProof="0" dirty="0"/>
          </a:p>
        </p:txBody>
      </p:sp>
      <p:sp>
        <p:nvSpPr>
          <p:cNvPr id="20" name="Espace réservé du graphique 17">
            <a:extLst>
              <a:ext uri="{FF2B5EF4-FFF2-40B4-BE49-F238E27FC236}">
                <a16:creationId xmlns:a16="http://schemas.microsoft.com/office/drawing/2014/main" id="{FF0FF8C1-EF99-F346-BB0F-CECE7555EEE7}"/>
              </a:ext>
            </a:extLst>
          </p:cNvPr>
          <p:cNvSpPr>
            <a:spLocks noGrp="1"/>
          </p:cNvSpPr>
          <p:nvPr>
            <p:ph type="chart" sz="quarter" idx="17" hasCustomPrompt="1"/>
          </p:nvPr>
        </p:nvSpPr>
        <p:spPr>
          <a:xfrm>
            <a:off x="6120711" y="1484687"/>
            <a:ext cx="2614612" cy="1899783"/>
          </a:xfrm>
          <a:prstGeom prst="rect">
            <a:avLst/>
          </a:prstGeom>
        </p:spPr>
        <p:txBody>
          <a:bodyPr anchor="ctr" anchorCtr="0">
            <a:normAutofit/>
          </a:bodyPr>
          <a:lstStyle>
            <a:lvl1pPr marL="0" indent="0" algn="ctr">
              <a:buFontTx/>
              <a:buNone/>
              <a:defRPr sz="1200"/>
            </a:lvl1pPr>
          </a:lstStyle>
          <a:p>
            <a:r>
              <a:rPr lang="en-GB" noProof="0" dirty="0" smtClean="0"/>
              <a:t>Graphic</a:t>
            </a:r>
            <a:endParaRPr lang="en-GB" noProof="0" dirty="0"/>
          </a:p>
        </p:txBody>
      </p:sp>
      <p:sp>
        <p:nvSpPr>
          <p:cNvPr id="34" name="Slide Number Placeholder 5">
            <a:extLst>
              <a:ext uri="{FF2B5EF4-FFF2-40B4-BE49-F238E27FC236}">
                <a16:creationId xmlns:a16="http://schemas.microsoft.com/office/drawing/2014/main" id="{A524B72D-2EB5-1240-84E9-3BF0FEEA721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5" name="Espace réservé du pied de page 3">
            <a:extLst>
              <a:ext uri="{FF2B5EF4-FFF2-40B4-BE49-F238E27FC236}">
                <a16:creationId xmlns:a16="http://schemas.microsoft.com/office/drawing/2014/main" id="{8B9480E5-5EC4-0349-9FB2-94D534FA7BCF}"/>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7" name="Espace réservé de la date 4">
            <a:extLst>
              <a:ext uri="{FF2B5EF4-FFF2-40B4-BE49-F238E27FC236}">
                <a16:creationId xmlns:a16="http://schemas.microsoft.com/office/drawing/2014/main" id="{2F20D00A-079B-E642-BAD7-B9EEED13802A}"/>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52A5A1B1-DBD4-4656-BBDA-A4359801203C}" type="datetime1">
              <a:rPr lang="en-GB" noProof="0" smtClean="0"/>
              <a:t>16/10/2024</a:t>
            </a:fld>
            <a:endParaRPr lang="en-GB" noProof="0" dirty="0"/>
          </a:p>
        </p:txBody>
      </p:sp>
      <p:sp>
        <p:nvSpPr>
          <p:cNvPr id="21" name="Content Placeholder 2">
            <a:extLst>
              <a:ext uri="{FF2B5EF4-FFF2-40B4-BE49-F238E27FC236}">
                <a16:creationId xmlns:a16="http://schemas.microsoft.com/office/drawing/2014/main" id="{7F87B5C1-2AB8-0541-ADC6-9283373BC862}"/>
              </a:ext>
            </a:extLst>
          </p:cNvPr>
          <p:cNvSpPr>
            <a:spLocks noGrp="1"/>
          </p:cNvSpPr>
          <p:nvPr>
            <p:ph idx="18" hasCustomPrompt="1"/>
          </p:nvPr>
        </p:nvSpPr>
        <p:spPr>
          <a:xfrm>
            <a:off x="3264675"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smtClean="0"/>
              <a:t>Modify the text</a:t>
            </a:r>
            <a:endParaRPr lang="en-GB" noProof="0" dirty="0"/>
          </a:p>
        </p:txBody>
      </p:sp>
      <p:sp>
        <p:nvSpPr>
          <p:cNvPr id="22" name="Content Placeholder 2">
            <a:extLst>
              <a:ext uri="{FF2B5EF4-FFF2-40B4-BE49-F238E27FC236}">
                <a16:creationId xmlns:a16="http://schemas.microsoft.com/office/drawing/2014/main" id="{69373287-86E5-8843-B508-40B57ED93602}"/>
              </a:ext>
            </a:extLst>
          </p:cNvPr>
          <p:cNvSpPr>
            <a:spLocks noGrp="1"/>
          </p:cNvSpPr>
          <p:nvPr>
            <p:ph idx="19" hasCustomPrompt="1"/>
          </p:nvPr>
        </p:nvSpPr>
        <p:spPr>
          <a:xfrm>
            <a:off x="6127145"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smtClean="0"/>
              <a:t>Modify the text</a:t>
            </a:r>
            <a:endParaRPr lang="en-GB" noProof="0" dirty="0"/>
          </a:p>
        </p:txBody>
      </p:sp>
      <p:sp>
        <p:nvSpPr>
          <p:cNvPr id="16" name="Titre 1"/>
          <p:cNvSpPr>
            <a:spLocks noGrp="1"/>
          </p:cNvSpPr>
          <p:nvPr>
            <p:ph type="title" hasCustomPrompt="1"/>
          </p:nvPr>
        </p:nvSpPr>
        <p:spPr>
          <a:xfrm>
            <a:off x="405759" y="112661"/>
            <a:ext cx="8172185" cy="370037"/>
          </a:xfrm>
          <a:prstGeom prst="rect">
            <a:avLst/>
          </a:prstGeom>
        </p:spPr>
        <p:txBody>
          <a:bodyPr/>
          <a:lstStyle/>
          <a:p>
            <a:pPr lvl="0"/>
            <a:r>
              <a:rPr lang="en-GB" noProof="0" dirty="0" smtClean="0"/>
              <a:t>MODIFY THE TITLE</a:t>
            </a:r>
            <a:endParaRPr lang="en-GB" noProof="0" dirty="0"/>
          </a:p>
        </p:txBody>
      </p:sp>
    </p:spTree>
    <p:extLst>
      <p:ext uri="{BB962C8B-B14F-4D97-AF65-F5344CB8AC3E}">
        <p14:creationId xmlns:p14="http://schemas.microsoft.com/office/powerpoint/2010/main" val="281417683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5" name="Espace réservé du tableau 14">
            <a:extLst>
              <a:ext uri="{FF2B5EF4-FFF2-40B4-BE49-F238E27FC236}">
                <a16:creationId xmlns:a16="http://schemas.microsoft.com/office/drawing/2014/main" id="{667729BD-00AF-124B-9C23-B4DD0372000B}"/>
              </a:ext>
            </a:extLst>
          </p:cNvPr>
          <p:cNvSpPr>
            <a:spLocks noGrp="1"/>
          </p:cNvSpPr>
          <p:nvPr>
            <p:ph type="tbl" sz="quarter" idx="13" hasCustomPrompt="1"/>
          </p:nvPr>
        </p:nvSpPr>
        <p:spPr>
          <a:xfrm>
            <a:off x="712790" y="1211264"/>
            <a:ext cx="2517775" cy="2909475"/>
          </a:xfrm>
          <a:prstGeom prst="rect">
            <a:avLst/>
          </a:prstGeom>
        </p:spPr>
        <p:txBody>
          <a:bodyPr anchor="ctr" anchorCtr="0">
            <a:normAutofit/>
          </a:bodyPr>
          <a:lstStyle>
            <a:lvl1pPr marL="0" indent="0" algn="ctr">
              <a:buFontTx/>
              <a:buNone/>
              <a:defRPr sz="1200"/>
            </a:lvl1pPr>
          </a:lstStyle>
          <a:p>
            <a:r>
              <a:rPr lang="en-GB" noProof="0" dirty="0" smtClean="0"/>
              <a:t>Table</a:t>
            </a:r>
            <a:endParaRPr lang="en-GB" noProof="0" dirty="0"/>
          </a:p>
        </p:txBody>
      </p:sp>
      <p:sp>
        <p:nvSpPr>
          <p:cNvPr id="21" name="Espace réservé du tableau 14">
            <a:extLst>
              <a:ext uri="{FF2B5EF4-FFF2-40B4-BE49-F238E27FC236}">
                <a16:creationId xmlns:a16="http://schemas.microsoft.com/office/drawing/2014/main" id="{CE1BD160-A30A-654D-AE6E-B983654EEBEE}"/>
              </a:ext>
            </a:extLst>
          </p:cNvPr>
          <p:cNvSpPr>
            <a:spLocks noGrp="1"/>
          </p:cNvSpPr>
          <p:nvPr>
            <p:ph type="tbl" sz="quarter" idx="14" hasCustomPrompt="1"/>
          </p:nvPr>
        </p:nvSpPr>
        <p:spPr>
          <a:xfrm>
            <a:off x="3334268" y="1211264"/>
            <a:ext cx="2517775" cy="2909475"/>
          </a:xfrm>
          <a:prstGeom prst="rect">
            <a:avLst/>
          </a:prstGeom>
        </p:spPr>
        <p:txBody>
          <a:bodyPr anchor="ctr" anchorCtr="0">
            <a:normAutofit/>
          </a:bodyPr>
          <a:lstStyle>
            <a:lvl1pPr marL="0" indent="0" algn="ctr">
              <a:buFontTx/>
              <a:buNone/>
              <a:defRPr sz="1200"/>
            </a:lvl1pPr>
          </a:lstStyle>
          <a:p>
            <a:r>
              <a:rPr lang="en-GB" noProof="0" dirty="0" smtClean="0"/>
              <a:t>Table</a:t>
            </a:r>
            <a:endParaRPr lang="en-GB" noProof="0" dirty="0"/>
          </a:p>
        </p:txBody>
      </p:sp>
      <p:sp>
        <p:nvSpPr>
          <p:cNvPr id="22" name="Espace réservé du tableau 14">
            <a:extLst>
              <a:ext uri="{FF2B5EF4-FFF2-40B4-BE49-F238E27FC236}">
                <a16:creationId xmlns:a16="http://schemas.microsoft.com/office/drawing/2014/main" id="{847F1F63-5540-5A46-A4D2-8AE1B10B640F}"/>
              </a:ext>
            </a:extLst>
          </p:cNvPr>
          <p:cNvSpPr>
            <a:spLocks noGrp="1"/>
          </p:cNvSpPr>
          <p:nvPr>
            <p:ph type="tbl" sz="quarter" idx="15" hasCustomPrompt="1"/>
          </p:nvPr>
        </p:nvSpPr>
        <p:spPr>
          <a:xfrm>
            <a:off x="5955745" y="1211264"/>
            <a:ext cx="2517775" cy="2909475"/>
          </a:xfrm>
          <a:prstGeom prst="rect">
            <a:avLst/>
          </a:prstGeom>
        </p:spPr>
        <p:txBody>
          <a:bodyPr anchor="ctr" anchorCtr="0">
            <a:normAutofit/>
          </a:bodyPr>
          <a:lstStyle>
            <a:lvl1pPr marL="0" indent="0" algn="ctr">
              <a:buFontTx/>
              <a:buNone/>
              <a:defRPr sz="1200"/>
            </a:lvl1pPr>
          </a:lstStyle>
          <a:p>
            <a:r>
              <a:rPr lang="en-GB" noProof="0" dirty="0" smtClean="0"/>
              <a:t>Table</a:t>
            </a:r>
            <a:endParaRPr lang="en-GB" noProof="0" dirty="0"/>
          </a:p>
        </p:txBody>
      </p:sp>
      <p:sp>
        <p:nvSpPr>
          <p:cNvPr id="32" name="Slide Number Placeholder 5">
            <a:extLst>
              <a:ext uri="{FF2B5EF4-FFF2-40B4-BE49-F238E27FC236}">
                <a16:creationId xmlns:a16="http://schemas.microsoft.com/office/drawing/2014/main" id="{7D3D17C0-F9F3-0F43-88AC-ACE6495AB042}"/>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1" name="Espace réservé du pied de page 3">
            <a:extLst>
              <a:ext uri="{FF2B5EF4-FFF2-40B4-BE49-F238E27FC236}">
                <a16:creationId xmlns:a16="http://schemas.microsoft.com/office/drawing/2014/main" id="{2EA65DD8-18AF-164F-AC83-293B042D7737}"/>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2" name="Espace réservé de la date 4">
            <a:extLst>
              <a:ext uri="{FF2B5EF4-FFF2-40B4-BE49-F238E27FC236}">
                <a16:creationId xmlns:a16="http://schemas.microsoft.com/office/drawing/2014/main" id="{E70F5BB2-99E5-E842-986E-50A8DB907B1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AC383894-294A-4911-B060-214EB7F7D407}" type="datetime1">
              <a:rPr lang="en-GB" noProof="0" smtClean="0"/>
              <a:t>16/10/2024</a:t>
            </a:fld>
            <a:endParaRPr lang="en-GB" noProof="0" dirty="0"/>
          </a:p>
        </p:txBody>
      </p:sp>
      <p:sp>
        <p:nvSpPr>
          <p:cNvPr id="14" name="Content Placeholder 2">
            <a:extLst>
              <a:ext uri="{FF2B5EF4-FFF2-40B4-BE49-F238E27FC236}">
                <a16:creationId xmlns:a16="http://schemas.microsoft.com/office/drawing/2014/main" id="{5C622327-87BE-314E-921F-C894758CB329}"/>
              </a:ext>
            </a:extLst>
          </p:cNvPr>
          <p:cNvSpPr>
            <a:spLocks noGrp="1"/>
          </p:cNvSpPr>
          <p:nvPr>
            <p:ph idx="1" hasCustomPrompt="1"/>
          </p:nvPr>
        </p:nvSpPr>
        <p:spPr>
          <a:xfrm>
            <a:off x="413555" y="819444"/>
            <a:ext cx="8054191"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smtClean="0"/>
              <a:t>Modify the text</a:t>
            </a:r>
            <a:endParaRPr lang="en-GB" noProof="0" dirty="0"/>
          </a:p>
        </p:txBody>
      </p:sp>
      <p:sp>
        <p:nvSpPr>
          <p:cNvPr id="16" name="Titre 1"/>
          <p:cNvSpPr>
            <a:spLocks noGrp="1"/>
          </p:cNvSpPr>
          <p:nvPr>
            <p:ph type="title" hasCustomPrompt="1"/>
          </p:nvPr>
        </p:nvSpPr>
        <p:spPr>
          <a:xfrm>
            <a:off x="405759" y="112661"/>
            <a:ext cx="8172185" cy="370037"/>
          </a:xfrm>
          <a:prstGeom prst="rect">
            <a:avLst/>
          </a:prstGeom>
        </p:spPr>
        <p:txBody>
          <a:bodyPr/>
          <a:lstStyle/>
          <a:p>
            <a:pPr lvl="0"/>
            <a:r>
              <a:rPr lang="en-GB" noProof="0" dirty="0" smtClean="0"/>
              <a:t>MODIFY THE TITLE</a:t>
            </a:r>
            <a:endParaRPr lang="en-GB" noProof="0" dirty="0"/>
          </a:p>
        </p:txBody>
      </p:sp>
    </p:spTree>
    <p:extLst>
      <p:ext uri="{BB962C8B-B14F-4D97-AF65-F5344CB8AC3E}">
        <p14:creationId xmlns:p14="http://schemas.microsoft.com/office/powerpoint/2010/main" val="11774076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11BF61E-3C82-4D43-9C4A-E2328A980D6C}"/>
              </a:ext>
            </a:extLst>
          </p:cNvPr>
          <p:cNvSpPr>
            <a:spLocks noGrp="1"/>
          </p:cNvSpPr>
          <p:nvPr>
            <p:ph idx="1" hasCustomPrompt="1"/>
          </p:nvPr>
        </p:nvSpPr>
        <p:spPr>
          <a:xfrm>
            <a:off x="798074"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bg2">
                    <a:lumMod val="75000"/>
                  </a:schemeClr>
                </a:solidFill>
              </a:defRPr>
            </a:lvl1pPr>
          </a:lstStyle>
          <a:p>
            <a:pPr lvl="0"/>
            <a:r>
              <a:rPr lang="en-GB" noProof="0" dirty="0" smtClean="0"/>
              <a:t>Modify the text</a:t>
            </a:r>
            <a:endParaRPr lang="en-GB" noProof="0" dirty="0"/>
          </a:p>
        </p:txBody>
      </p:sp>
      <p:sp>
        <p:nvSpPr>
          <p:cNvPr id="19" name="Content Placeholder 2">
            <a:extLst>
              <a:ext uri="{FF2B5EF4-FFF2-40B4-BE49-F238E27FC236}">
                <a16:creationId xmlns:a16="http://schemas.microsoft.com/office/drawing/2014/main" id="{EEDCF372-40A0-C842-996D-287ED25B71D8}"/>
              </a:ext>
            </a:extLst>
          </p:cNvPr>
          <p:cNvSpPr>
            <a:spLocks noGrp="1"/>
          </p:cNvSpPr>
          <p:nvPr>
            <p:ph idx="13" hasCustomPrompt="1"/>
          </p:nvPr>
        </p:nvSpPr>
        <p:spPr>
          <a:xfrm>
            <a:off x="3420885"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accent3"/>
                </a:solidFill>
              </a:defRPr>
            </a:lvl1pPr>
          </a:lstStyle>
          <a:p>
            <a:pPr lvl="0"/>
            <a:r>
              <a:rPr lang="en-GB" noProof="0" dirty="0" smtClean="0"/>
              <a:t>Modify the text</a:t>
            </a:r>
            <a:endParaRPr lang="en-GB" noProof="0" dirty="0"/>
          </a:p>
        </p:txBody>
      </p:sp>
      <p:sp>
        <p:nvSpPr>
          <p:cNvPr id="20" name="Content Placeholder 2">
            <a:extLst>
              <a:ext uri="{FF2B5EF4-FFF2-40B4-BE49-F238E27FC236}">
                <a16:creationId xmlns:a16="http://schemas.microsoft.com/office/drawing/2014/main" id="{42ED9D94-342E-E34E-A40A-71D56E6FAFB4}"/>
              </a:ext>
            </a:extLst>
          </p:cNvPr>
          <p:cNvSpPr>
            <a:spLocks noGrp="1"/>
          </p:cNvSpPr>
          <p:nvPr>
            <p:ph idx="14" hasCustomPrompt="1"/>
          </p:nvPr>
        </p:nvSpPr>
        <p:spPr>
          <a:xfrm>
            <a:off x="6043696"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accent1"/>
                </a:solidFill>
              </a:defRPr>
            </a:lvl1pPr>
          </a:lstStyle>
          <a:p>
            <a:pPr lvl="0"/>
            <a:r>
              <a:rPr lang="en-GB" noProof="0" dirty="0" smtClean="0"/>
              <a:t>Modify the text</a:t>
            </a:r>
            <a:endParaRPr lang="en-GB" noProof="0" dirty="0"/>
          </a:p>
        </p:txBody>
      </p:sp>
      <p:sp>
        <p:nvSpPr>
          <p:cNvPr id="31" name="Slide Number Placeholder 5">
            <a:extLst>
              <a:ext uri="{FF2B5EF4-FFF2-40B4-BE49-F238E27FC236}">
                <a16:creationId xmlns:a16="http://schemas.microsoft.com/office/drawing/2014/main" id="{0B9CBE07-B342-F14D-891E-B8D06B4C434D}"/>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0" name="Espace réservé du pied de page 3">
            <a:extLst>
              <a:ext uri="{FF2B5EF4-FFF2-40B4-BE49-F238E27FC236}">
                <a16:creationId xmlns:a16="http://schemas.microsoft.com/office/drawing/2014/main" id="{9CE5CBEB-A879-EB45-8F35-646DAB24B435}"/>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1" name="Espace réservé de la date 4">
            <a:extLst>
              <a:ext uri="{FF2B5EF4-FFF2-40B4-BE49-F238E27FC236}">
                <a16:creationId xmlns:a16="http://schemas.microsoft.com/office/drawing/2014/main" id="{3E8E1CEB-0FFF-3D49-9B04-6BC860CD1ED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3DDA95B4-E09B-49C0-AF39-2D93BA86DE08}" type="datetime1">
              <a:rPr lang="en-GB" noProof="0" smtClean="0"/>
              <a:t>16/10/2024</a:t>
            </a:fld>
            <a:endParaRPr lang="en-GB" noProof="0" dirty="0"/>
          </a:p>
        </p:txBody>
      </p:sp>
      <p:sp>
        <p:nvSpPr>
          <p:cNvPr id="13" name="Titre 1"/>
          <p:cNvSpPr>
            <a:spLocks noGrp="1"/>
          </p:cNvSpPr>
          <p:nvPr>
            <p:ph type="title" hasCustomPrompt="1"/>
          </p:nvPr>
        </p:nvSpPr>
        <p:spPr>
          <a:xfrm>
            <a:off x="405759" y="112661"/>
            <a:ext cx="8172185" cy="370037"/>
          </a:xfrm>
          <a:prstGeom prst="rect">
            <a:avLst/>
          </a:prstGeom>
        </p:spPr>
        <p:txBody>
          <a:bodyPr/>
          <a:lstStyle/>
          <a:p>
            <a:pPr lvl="0"/>
            <a:r>
              <a:rPr lang="en-GB" noProof="0" dirty="0" smtClean="0"/>
              <a:t>MODIFY THE TITLE</a:t>
            </a:r>
            <a:endParaRPr lang="en-GB" noProof="0" dirty="0"/>
          </a:p>
        </p:txBody>
      </p:sp>
    </p:spTree>
    <p:extLst>
      <p:ext uri="{BB962C8B-B14F-4D97-AF65-F5344CB8AC3E}">
        <p14:creationId xmlns:p14="http://schemas.microsoft.com/office/powerpoint/2010/main" val="110601727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re et contenu 1">
    <p:spTree>
      <p:nvGrpSpPr>
        <p:cNvPr id="1" name=""/>
        <p:cNvGrpSpPr/>
        <p:nvPr/>
      </p:nvGrpSpPr>
      <p:grpSpPr>
        <a:xfrm>
          <a:off x="0" y="0"/>
          <a:ext cx="0" cy="0"/>
          <a:chOff x="0" y="0"/>
          <a:chExt cx="0" cy="0"/>
        </a:xfrm>
      </p:grpSpPr>
      <p:cxnSp>
        <p:nvCxnSpPr>
          <p:cNvPr id="24" name="Connecteur droit 2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D9183778-EC11-E745-97D2-D504C1D2645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16" name="Espace réservé du pied de page 3">
            <a:extLst>
              <a:ext uri="{FF2B5EF4-FFF2-40B4-BE49-F238E27FC236}">
                <a16:creationId xmlns:a16="http://schemas.microsoft.com/office/drawing/2014/main" id="{A66D0CD3-9DBB-074D-ABF8-1F0963A2668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fr-FR" smtClean="0"/>
              <a:t>Not referenced</a:t>
            </a:r>
            <a:endParaRPr lang="fr-FR" dirty="0"/>
          </a:p>
        </p:txBody>
      </p:sp>
      <p:sp>
        <p:nvSpPr>
          <p:cNvPr id="17" name="Espace réservé de la date 4">
            <a:extLst>
              <a:ext uri="{FF2B5EF4-FFF2-40B4-BE49-F238E27FC236}">
                <a16:creationId xmlns:a16="http://schemas.microsoft.com/office/drawing/2014/main" id="{68F0D93D-1B76-9D4F-87FE-D572FBEBB3D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1C4CA961-6FB3-431D-A4F3-D3EE0CB4BDD3}" type="datetime1">
              <a:rPr lang="en-GB" smtClean="0"/>
              <a:t>16/10/2024</a:t>
            </a:fld>
            <a:endParaRPr lang="fr-FR" dirty="0"/>
          </a:p>
        </p:txBody>
      </p:sp>
      <p:sp>
        <p:nvSpPr>
          <p:cNvPr id="8" name="Titre 1"/>
          <p:cNvSpPr>
            <a:spLocks noGrp="1"/>
          </p:cNvSpPr>
          <p:nvPr>
            <p:ph type="title" hasCustomPrompt="1"/>
          </p:nvPr>
        </p:nvSpPr>
        <p:spPr>
          <a:xfrm>
            <a:off x="405759" y="112661"/>
            <a:ext cx="8172185" cy="370037"/>
          </a:xfrm>
        </p:spPr>
        <p:txBody>
          <a:bodyPr/>
          <a:lstStyle/>
          <a:p>
            <a:pPr lvl="0"/>
            <a:r>
              <a:rPr lang="en-GB" noProof="0" dirty="0" smtClean="0"/>
              <a:t>MODIFY THE TITLE</a:t>
            </a:r>
            <a:endParaRPr lang="en-GB" noProof="0" dirty="0"/>
          </a:p>
        </p:txBody>
      </p:sp>
      <p:sp>
        <p:nvSpPr>
          <p:cNvPr id="10"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82169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187791912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7">
          <p15:clr>
            <a:srgbClr val="FBAE40"/>
          </p15:clr>
        </p15:guide>
        <p15:guide id="2" pos="340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img2">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B409DAD8-0DB0-254B-958F-E20205EB3F3E}"/>
              </a:ext>
            </a:extLst>
          </p:cNvPr>
          <p:cNvSpPr>
            <a:spLocks noGrp="1"/>
          </p:cNvSpPr>
          <p:nvPr>
            <p:ph type="pic" sz="quarter" idx="19" hasCustomPrompt="1"/>
          </p:nvPr>
        </p:nvSpPr>
        <p:spPr>
          <a:xfrm>
            <a:off x="5408615" y="0"/>
            <a:ext cx="3735387"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fr-FR" dirty="0" smtClean="0"/>
              <a:t>Picture</a:t>
            </a:r>
            <a:endParaRPr lang="fr-FR" dirty="0"/>
          </a:p>
        </p:txBody>
      </p:sp>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BB093D2B-9C30-2A48-B2F3-080B033D1151}"/>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14" name="Espace réservé du pied de page 3">
            <a:extLst>
              <a:ext uri="{FF2B5EF4-FFF2-40B4-BE49-F238E27FC236}">
                <a16:creationId xmlns:a16="http://schemas.microsoft.com/office/drawing/2014/main" id="{F59A12EB-D8FB-034C-A082-0E325DF5DC47}"/>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fr-FR" smtClean="0"/>
              <a:t>Not referenced</a:t>
            </a:r>
            <a:endParaRPr lang="fr-FR" dirty="0"/>
          </a:p>
        </p:txBody>
      </p:sp>
      <p:sp>
        <p:nvSpPr>
          <p:cNvPr id="16" name="Espace réservé de la date 4">
            <a:extLst>
              <a:ext uri="{FF2B5EF4-FFF2-40B4-BE49-F238E27FC236}">
                <a16:creationId xmlns:a16="http://schemas.microsoft.com/office/drawing/2014/main" id="{3273C3C0-2C29-D84B-84A8-B31093BB8080}"/>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0F89CC02-35B4-4076-A43C-81BA365ECFD4}" type="datetime1">
              <a:rPr lang="en-GB" smtClean="0"/>
              <a:t>16/10/2024</a:t>
            </a:fld>
            <a:endParaRPr lang="fr-FR" dirty="0"/>
          </a:p>
        </p:txBody>
      </p:sp>
      <p:sp>
        <p:nvSpPr>
          <p:cNvPr id="9" name="Titre 1"/>
          <p:cNvSpPr>
            <a:spLocks noGrp="1"/>
          </p:cNvSpPr>
          <p:nvPr>
            <p:ph type="title" hasCustomPrompt="1"/>
          </p:nvPr>
        </p:nvSpPr>
        <p:spPr>
          <a:xfrm>
            <a:off x="405759" y="112661"/>
            <a:ext cx="4829659" cy="370037"/>
          </a:xfrm>
        </p:spPr>
        <p:txBody>
          <a:bodyPr/>
          <a:lstStyle/>
          <a:p>
            <a:pPr lvl="0"/>
            <a:r>
              <a:rPr lang="en-GB" noProof="0" dirty="0" smtClean="0"/>
              <a:t>MODIFY THE TITLE</a:t>
            </a:r>
            <a:endParaRPr lang="en-GB" noProof="0" dirty="0"/>
          </a:p>
        </p:txBody>
      </p:sp>
      <p:sp>
        <p:nvSpPr>
          <p:cNvPr id="10"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7600" y="638175"/>
            <a:ext cx="48168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24415576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40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2">
    <p:spTree>
      <p:nvGrpSpPr>
        <p:cNvPr id="1" name=""/>
        <p:cNvGrpSpPr/>
        <p:nvPr/>
      </p:nvGrpSpPr>
      <p:grpSpPr>
        <a:xfrm>
          <a:off x="0" y="0"/>
          <a:ext cx="0" cy="0"/>
          <a:chOff x="0" y="0"/>
          <a:chExt cx="0" cy="0"/>
        </a:xfrm>
      </p:grpSpPr>
      <p:pic>
        <p:nvPicPr>
          <p:cNvPr id="13" name="Image 12" descr="Une image contenant animal, crabe, invertébré&#10;&#10;&#10;&#10;Description générée automatiquement">
            <a:extLst>
              <a:ext uri="{FF2B5EF4-FFF2-40B4-BE49-F238E27FC236}">
                <a16:creationId xmlns:a16="http://schemas.microsoft.com/office/drawing/2014/main" id="{4CEEFB77-F421-3F4B-B8E9-056DFC5CAFEC}"/>
              </a:ext>
            </a:extLst>
          </p:cNvPr>
          <p:cNvPicPr>
            <a:picLocks/>
          </p:cNvPicPr>
          <p:nvPr userDrawn="1"/>
        </p:nvPicPr>
        <p:blipFill rotWithShape="1">
          <a:blip r:embed="rId2" cstate="email">
            <a:extLst>
              <a:ext uri="{28A0092B-C50C-407E-A947-70E740481C1C}">
                <a14:useLocalDpi xmlns:a14="http://schemas.microsoft.com/office/drawing/2010/main"/>
              </a:ext>
            </a:extLst>
          </a:blip>
          <a:srcRect l="23751" t="432" r="6699" b="432"/>
          <a:stretch/>
        </p:blipFill>
        <p:spPr>
          <a:xfrm>
            <a:off x="5414400" y="0"/>
            <a:ext cx="3729600" cy="4716000"/>
          </a:xfrm>
          <a:prstGeom prst="rect">
            <a:avLst/>
          </a:prstGeom>
        </p:spPr>
      </p:pic>
      <p:cxnSp>
        <p:nvCxnSpPr>
          <p:cNvPr id="24" name="Connecteur droit 2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D9183778-EC11-E745-97D2-D504C1D2645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16" name="Espace réservé du pied de page 3">
            <a:extLst>
              <a:ext uri="{FF2B5EF4-FFF2-40B4-BE49-F238E27FC236}">
                <a16:creationId xmlns:a16="http://schemas.microsoft.com/office/drawing/2014/main" id="{A66D0CD3-9DBB-074D-ABF8-1F0963A2668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fr-FR" smtClean="0"/>
              <a:t>Not referenced</a:t>
            </a:r>
            <a:endParaRPr lang="fr-FR" dirty="0"/>
          </a:p>
        </p:txBody>
      </p:sp>
      <p:sp>
        <p:nvSpPr>
          <p:cNvPr id="17" name="Espace réservé de la date 4">
            <a:extLst>
              <a:ext uri="{FF2B5EF4-FFF2-40B4-BE49-F238E27FC236}">
                <a16:creationId xmlns:a16="http://schemas.microsoft.com/office/drawing/2014/main" id="{68F0D93D-1B76-9D4F-87FE-D572FBEBB3D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122FE43E-EFD0-4EE0-9240-AE062D7E49F4}" type="datetime1">
              <a:rPr lang="en-GB" smtClean="0"/>
              <a:t>16/10/2024</a:t>
            </a:fld>
            <a:endParaRPr lang="fr-FR" dirty="0"/>
          </a:p>
        </p:txBody>
      </p:sp>
      <p:sp>
        <p:nvSpPr>
          <p:cNvPr id="11" name="Titre 1"/>
          <p:cNvSpPr>
            <a:spLocks noGrp="1"/>
          </p:cNvSpPr>
          <p:nvPr>
            <p:ph type="title" hasCustomPrompt="1"/>
          </p:nvPr>
        </p:nvSpPr>
        <p:spPr>
          <a:xfrm>
            <a:off x="405759" y="112661"/>
            <a:ext cx="4829659" cy="370037"/>
          </a:xfrm>
        </p:spPr>
        <p:txBody>
          <a:bodyPr/>
          <a:lstStyle/>
          <a:p>
            <a:pPr lvl="0"/>
            <a:r>
              <a:rPr lang="en-GB" noProof="0" dirty="0" smtClean="0"/>
              <a:t>MODIFY THE TITLE</a:t>
            </a:r>
            <a:endParaRPr lang="en-GB" noProof="0" dirty="0"/>
          </a:p>
        </p:txBody>
      </p:sp>
      <p:sp>
        <p:nvSpPr>
          <p:cNvPr id="10"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7600" y="638175"/>
            <a:ext cx="48168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92889250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7" userDrawn="1">
          <p15:clr>
            <a:srgbClr val="FBAE40"/>
          </p15:clr>
        </p15:guide>
        <p15:guide id="2" pos="340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contenu 3">
    <p:spTree>
      <p:nvGrpSpPr>
        <p:cNvPr id="1" name=""/>
        <p:cNvGrpSpPr/>
        <p:nvPr/>
      </p:nvGrpSpPr>
      <p:grpSpPr>
        <a:xfrm>
          <a:off x="0" y="0"/>
          <a:ext cx="0" cy="0"/>
          <a:chOff x="0" y="0"/>
          <a:chExt cx="0" cy="0"/>
        </a:xfrm>
      </p:grpSpPr>
      <p:pic>
        <p:nvPicPr>
          <p:cNvPr id="20" name="Image 19" descr="Une image contenant assis, bleu, table&#10;&#10;&#10;&#10;Description générée automatiquement">
            <a:extLst>
              <a:ext uri="{FF2B5EF4-FFF2-40B4-BE49-F238E27FC236}">
                <a16:creationId xmlns:a16="http://schemas.microsoft.com/office/drawing/2014/main" id="{26B0199C-B202-3E44-B213-990814D4DADA}"/>
              </a:ext>
            </a:extLst>
          </p:cNvPr>
          <p:cNvPicPr>
            <a:picLocks/>
          </p:cNvPicPr>
          <p:nvPr userDrawn="1"/>
        </p:nvPicPr>
        <p:blipFill rotWithShape="1">
          <a:blip r:embed="rId2" cstate="email">
            <a:extLst>
              <a:ext uri="{28A0092B-C50C-407E-A947-70E740481C1C}">
                <a14:useLocalDpi xmlns:a14="http://schemas.microsoft.com/office/drawing/2010/main"/>
              </a:ext>
            </a:extLst>
          </a:blip>
          <a:srcRect l="3801" t="1925" r="14161" b="9647"/>
          <a:stretch/>
        </p:blipFill>
        <p:spPr>
          <a:xfrm>
            <a:off x="5403600" y="0"/>
            <a:ext cx="3740400" cy="4716000"/>
          </a:xfrm>
          <a:prstGeom prst="rect">
            <a:avLst/>
          </a:prstGeom>
        </p:spPr>
      </p:pic>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36" name="Slide Number Placeholder 5">
            <a:extLst>
              <a:ext uri="{FF2B5EF4-FFF2-40B4-BE49-F238E27FC236}">
                <a16:creationId xmlns:a16="http://schemas.microsoft.com/office/drawing/2014/main" id="{4AE73D90-9BDD-6C4C-B856-8B33994A7A8A}"/>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24" name="Espace réservé du pied de page 3">
            <a:extLst>
              <a:ext uri="{FF2B5EF4-FFF2-40B4-BE49-F238E27FC236}">
                <a16:creationId xmlns:a16="http://schemas.microsoft.com/office/drawing/2014/main" id="{5BA45C43-7C4B-DD48-999C-ADD15D14EAB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fr-FR" smtClean="0"/>
              <a:t>Not referenced</a:t>
            </a:r>
            <a:endParaRPr lang="fr-FR" dirty="0"/>
          </a:p>
        </p:txBody>
      </p:sp>
      <p:sp>
        <p:nvSpPr>
          <p:cNvPr id="26" name="Espace réservé de la date 4">
            <a:extLst>
              <a:ext uri="{FF2B5EF4-FFF2-40B4-BE49-F238E27FC236}">
                <a16:creationId xmlns:a16="http://schemas.microsoft.com/office/drawing/2014/main" id="{22A788B2-6AE0-1E4B-A747-04D2F0DFDC6B}"/>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B82D04C0-6759-48B1-98A8-B1A030975A19}" type="datetime1">
              <a:rPr lang="en-GB" smtClean="0"/>
              <a:t>16/10/2024</a:t>
            </a:fld>
            <a:endParaRPr lang="fr-FR" dirty="0"/>
          </a:p>
        </p:txBody>
      </p:sp>
      <p:sp>
        <p:nvSpPr>
          <p:cNvPr id="11" name="Titre 1"/>
          <p:cNvSpPr>
            <a:spLocks noGrp="1"/>
          </p:cNvSpPr>
          <p:nvPr>
            <p:ph type="title" hasCustomPrompt="1"/>
          </p:nvPr>
        </p:nvSpPr>
        <p:spPr>
          <a:xfrm>
            <a:off x="405759" y="112661"/>
            <a:ext cx="4829659" cy="370037"/>
          </a:xfrm>
        </p:spPr>
        <p:txBody>
          <a:bodyPr/>
          <a:lstStyle/>
          <a:p>
            <a:pPr lvl="0"/>
            <a:r>
              <a:rPr lang="en-GB" noProof="0" dirty="0" smtClean="0"/>
              <a:t>MODIFY THE TITLE</a:t>
            </a:r>
            <a:endParaRPr lang="en-GB" noProof="0" dirty="0"/>
          </a:p>
        </p:txBody>
      </p:sp>
      <p:sp>
        <p:nvSpPr>
          <p:cNvPr id="10"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7600" y="638175"/>
            <a:ext cx="48168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35063787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40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image" Target="../media/image3.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2.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image" Target="../media/image3.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image" Target="../media/image2.pn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image" Target="../media/image3.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image" Target="../media/image2.png"/><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4" name="Connecteur droit 1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3" name="Espace réservé du titre 2">
            <a:extLst>
              <a:ext uri="{FF2B5EF4-FFF2-40B4-BE49-F238E27FC236}">
                <a16:creationId xmlns:a16="http://schemas.microsoft.com/office/drawing/2014/main" id="{4EAB150A-2FE9-194F-B549-8D95D4B5E529}"/>
              </a:ext>
            </a:extLst>
          </p:cNvPr>
          <p:cNvSpPr>
            <a:spLocks noGrp="1"/>
          </p:cNvSpPr>
          <p:nvPr>
            <p:ph type="title"/>
          </p:nvPr>
        </p:nvSpPr>
        <p:spPr>
          <a:xfrm>
            <a:off x="406800" y="111600"/>
            <a:ext cx="8172000" cy="370800"/>
          </a:xfrm>
          <a:prstGeom prst="rect">
            <a:avLst/>
          </a:prstGeom>
        </p:spPr>
        <p:txBody>
          <a:bodyPr vert="horz" lIns="91440" tIns="45720" rIns="91440" bIns="45720" rtlCol="0" anchor="ctr">
            <a:normAutofit/>
          </a:bodyPr>
          <a:lstStyle/>
          <a:p>
            <a:r>
              <a:rPr lang="en-GB" noProof="0" dirty="0" smtClean="0"/>
              <a:t>MODIFY</a:t>
            </a:r>
            <a:r>
              <a:rPr lang="en-GB" dirty="0" smtClean="0"/>
              <a:t> THE TITLE</a:t>
            </a:r>
            <a:endParaRPr lang="en-GB" dirty="0"/>
          </a:p>
        </p:txBody>
      </p:sp>
      <p:sp>
        <p:nvSpPr>
          <p:cNvPr id="17" name="Rectangle 16">
            <a:extLst>
              <a:ext uri="{FF2B5EF4-FFF2-40B4-BE49-F238E27FC236}">
                <a16:creationId xmlns:a16="http://schemas.microsoft.com/office/drawing/2014/main" id="{B316F4F0-B7D1-E141-A59E-3CE8926EB16F}"/>
              </a:ext>
            </a:extLst>
          </p:cNvPr>
          <p:cNvSpPr/>
          <p:nvPr userDrawn="1"/>
        </p:nvSpPr>
        <p:spPr>
          <a:xfrm>
            <a:off x="219" y="4711500"/>
            <a:ext cx="9143782"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9" name="Rectangle 18">
            <a:extLst>
              <a:ext uri="{FF2B5EF4-FFF2-40B4-BE49-F238E27FC236}">
                <a16:creationId xmlns:a16="http://schemas.microsoft.com/office/drawing/2014/main" id="{32069238-B92A-3541-9B39-EA21A85DCDDD}"/>
              </a:ext>
            </a:extLst>
          </p:cNvPr>
          <p:cNvSpPr/>
          <p:nvPr userDrawn="1"/>
        </p:nvSpPr>
        <p:spPr>
          <a:xfrm>
            <a:off x="5974940" y="4826931"/>
            <a:ext cx="1636199" cy="222350"/>
          </a:xfrm>
          <a:prstGeom prst="rect">
            <a:avLst/>
          </a:prstGeom>
          <a:noFill/>
          <a:ln w="63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spAutoFit/>
          </a:bodyPr>
          <a:lstStyle/>
          <a:p>
            <a:pPr algn="ctr"/>
            <a:r>
              <a:rPr lang="fr-FR" sz="500" b="0" cap="all" baseline="0" dirty="0">
                <a:solidFill>
                  <a:srgbClr val="00B050"/>
                </a:solidFill>
              </a:rPr>
              <a:t>THALES ALENIA SPACE </a:t>
            </a:r>
            <a:r>
              <a:rPr lang="fr-FR" sz="500" b="0" cap="all" baseline="0" dirty="0" smtClean="0">
                <a:solidFill>
                  <a:srgbClr val="00B050"/>
                </a:solidFill>
              </a:rPr>
              <a:t>LIMITED DISTRIBUTION</a:t>
            </a:r>
          </a:p>
        </p:txBody>
      </p:sp>
      <p:sp>
        <p:nvSpPr>
          <p:cNvPr id="20" name="Slide Number Placeholder 5">
            <a:extLst>
              <a:ext uri="{FF2B5EF4-FFF2-40B4-BE49-F238E27FC236}">
                <a16:creationId xmlns:a16="http://schemas.microsoft.com/office/drawing/2014/main" id="{CB8DDD21-284E-E146-B323-C3FC9287AB2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22" name="ZoneTexte 21">
            <a:extLst>
              <a:ext uri="{FF2B5EF4-FFF2-40B4-BE49-F238E27FC236}">
                <a16:creationId xmlns:a16="http://schemas.microsoft.com/office/drawing/2014/main" id="{CD0D6AFD-FE4C-A144-8B88-91668FFFBA80}"/>
              </a:ext>
            </a:extLst>
          </p:cNvPr>
          <p:cNvSpPr txBox="1"/>
          <p:nvPr userDrawn="1"/>
        </p:nvSpPr>
        <p:spPr>
          <a:xfrm>
            <a:off x="2770982" y="4730780"/>
            <a:ext cx="3261328" cy="400110"/>
          </a:xfrm>
          <a:prstGeom prst="rect">
            <a:avLst/>
          </a:prstGeom>
          <a:noFill/>
        </p:spPr>
        <p:txBody>
          <a:bodyPr wrap="square" rtlCol="0">
            <a:spAutoFit/>
          </a:bodyPr>
          <a:lstStyle/>
          <a:p>
            <a:r>
              <a:rPr lang="fr-FR" sz="500" b="1" dirty="0" smtClean="0">
                <a:solidFill>
                  <a:schemeClr val="accent5">
                    <a:lumMod val="50000"/>
                  </a:schemeClr>
                </a:solidFill>
              </a:rPr>
              <a:t>PROPRIETARY</a:t>
            </a:r>
            <a:r>
              <a:rPr lang="fr-FR" sz="500" b="1" baseline="0" dirty="0" smtClean="0">
                <a:solidFill>
                  <a:schemeClr val="accent5">
                    <a:lumMod val="50000"/>
                  </a:schemeClr>
                </a:solidFill>
              </a:rPr>
              <a:t> </a:t>
            </a:r>
            <a:r>
              <a:rPr lang="fr-FR" sz="500" b="1" dirty="0" smtClean="0">
                <a:solidFill>
                  <a:schemeClr val="accent5">
                    <a:lumMod val="50000"/>
                  </a:schemeClr>
                </a:solidFill>
              </a:rPr>
              <a:t>INFORMATION</a:t>
            </a:r>
            <a:endParaRPr lang="fr-FR" sz="500" b="1" dirty="0">
              <a:solidFill>
                <a:schemeClr val="accent5">
                  <a:lumMod val="50000"/>
                </a:schemeClr>
              </a:solidFill>
            </a:endParaRPr>
          </a:p>
          <a:p>
            <a:r>
              <a:rPr lang="en-US" sz="500" dirty="0" smtClean="0">
                <a:solidFill>
                  <a:schemeClr val="accent5">
                    <a:lumMod val="50000"/>
                  </a:schemeClr>
                </a:solidFill>
              </a:rPr>
              <a:t>This document is not to be reproduced, modified, adapted, published, translated in any material form in whole or in part nor disclosed to any third party without the prior written permission of Thales </a:t>
            </a:r>
            <a:r>
              <a:rPr lang="en-US" sz="500" dirty="0" err="1" smtClean="0">
                <a:solidFill>
                  <a:schemeClr val="accent5">
                    <a:lumMod val="50000"/>
                  </a:schemeClr>
                </a:solidFill>
              </a:rPr>
              <a:t>Alenia</a:t>
            </a:r>
            <a:r>
              <a:rPr lang="en-US" sz="500" dirty="0" smtClean="0">
                <a:solidFill>
                  <a:schemeClr val="accent5">
                    <a:lumMod val="50000"/>
                  </a:schemeClr>
                </a:solidFill>
              </a:rPr>
              <a:t> Space.</a:t>
            </a:r>
          </a:p>
          <a:p>
            <a:r>
              <a:rPr lang="en-US" sz="500" smtClean="0">
                <a:solidFill>
                  <a:schemeClr val="accent5">
                    <a:lumMod val="50000"/>
                  </a:schemeClr>
                </a:solidFill>
              </a:rPr>
              <a:t>© 2024 </a:t>
            </a:r>
            <a:r>
              <a:rPr lang="en-US" sz="500" dirty="0" smtClean="0">
                <a:solidFill>
                  <a:schemeClr val="accent5">
                    <a:lumMod val="50000"/>
                  </a:schemeClr>
                </a:solidFill>
              </a:rPr>
              <a:t>Thales </a:t>
            </a:r>
            <a:r>
              <a:rPr lang="en-US" sz="500" dirty="0" err="1" smtClean="0">
                <a:solidFill>
                  <a:schemeClr val="accent5">
                    <a:lumMod val="50000"/>
                  </a:schemeClr>
                </a:solidFill>
              </a:rPr>
              <a:t>Alenia</a:t>
            </a:r>
            <a:r>
              <a:rPr lang="en-US" sz="500" dirty="0" smtClean="0">
                <a:solidFill>
                  <a:schemeClr val="accent5">
                    <a:lumMod val="50000"/>
                  </a:schemeClr>
                </a:solidFill>
              </a:rPr>
              <a:t> Space All rights reserved</a:t>
            </a:r>
          </a:p>
        </p:txBody>
      </p:sp>
      <p:sp>
        <p:nvSpPr>
          <p:cNvPr id="23" name="Espace réservé du pied de page 3">
            <a:extLst>
              <a:ext uri="{FF2B5EF4-FFF2-40B4-BE49-F238E27FC236}">
                <a16:creationId xmlns:a16="http://schemas.microsoft.com/office/drawing/2014/main" id="{2418B657-D3D9-A541-94ED-38E3765DED0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fr-FR" smtClean="0"/>
              <a:t>Not referenced</a:t>
            </a:r>
            <a:endParaRPr lang="fr-FR" dirty="0"/>
          </a:p>
        </p:txBody>
      </p:sp>
      <p:sp>
        <p:nvSpPr>
          <p:cNvPr id="24" name="Espace réservé de la date 4">
            <a:extLst>
              <a:ext uri="{FF2B5EF4-FFF2-40B4-BE49-F238E27FC236}">
                <a16:creationId xmlns:a16="http://schemas.microsoft.com/office/drawing/2014/main" id="{49C3997A-2384-DD42-B1F2-B905265AFBF3}"/>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F85EF920-12EA-4E19-8B1F-6E903F184279}" type="datetime1">
              <a:rPr lang="en-GB" smtClean="0"/>
              <a:t>16/10/2024</a:t>
            </a:fld>
            <a:endParaRPr lang="fr-FR" dirty="0"/>
          </a:p>
        </p:txBody>
      </p:sp>
      <p:sp>
        <p:nvSpPr>
          <p:cNvPr id="25" name="ZoneTexte 24">
            <a:extLst>
              <a:ext uri="{FF2B5EF4-FFF2-40B4-BE49-F238E27FC236}">
                <a16:creationId xmlns:a16="http://schemas.microsoft.com/office/drawing/2014/main" id="{4C5C908B-ADBD-524B-A532-B2B0FDF15750}"/>
              </a:ext>
            </a:extLst>
          </p:cNvPr>
          <p:cNvSpPr txBox="1"/>
          <p:nvPr userDrawn="1"/>
        </p:nvSpPr>
        <p:spPr>
          <a:xfrm>
            <a:off x="501632" y="4734539"/>
            <a:ext cx="343364" cy="169277"/>
          </a:xfrm>
          <a:prstGeom prst="rect">
            <a:avLst/>
          </a:prstGeom>
          <a:noFill/>
        </p:spPr>
        <p:txBody>
          <a:bodyPr wrap="none" rtlCol="0">
            <a:spAutoFit/>
          </a:bodyPr>
          <a:lstStyle/>
          <a:p>
            <a:r>
              <a:rPr lang="fr-FR" sz="500" b="1" dirty="0" smtClean="0">
                <a:solidFill>
                  <a:schemeClr val="accent5">
                    <a:lumMod val="50000"/>
                  </a:schemeClr>
                </a:solidFill>
              </a:rPr>
              <a:t>Date:</a:t>
            </a:r>
            <a:endParaRPr lang="fr-FR" sz="500" b="0" dirty="0">
              <a:solidFill>
                <a:schemeClr val="accent5">
                  <a:lumMod val="50000"/>
                </a:schemeClr>
              </a:solidFill>
            </a:endParaRPr>
          </a:p>
        </p:txBody>
      </p:sp>
      <p:sp>
        <p:nvSpPr>
          <p:cNvPr id="26" name="ZoneTexte 25">
            <a:extLst>
              <a:ext uri="{FF2B5EF4-FFF2-40B4-BE49-F238E27FC236}">
                <a16:creationId xmlns:a16="http://schemas.microsoft.com/office/drawing/2014/main" id="{7D90E5E4-F443-0141-BF55-CE26DCBF94E2}"/>
              </a:ext>
            </a:extLst>
          </p:cNvPr>
          <p:cNvSpPr txBox="1"/>
          <p:nvPr userDrawn="1"/>
        </p:nvSpPr>
        <p:spPr>
          <a:xfrm>
            <a:off x="501635" y="4846885"/>
            <a:ext cx="607638" cy="169277"/>
          </a:xfrm>
          <a:prstGeom prst="rect">
            <a:avLst/>
          </a:prstGeom>
          <a:noFill/>
        </p:spPr>
        <p:txBody>
          <a:bodyPr wrap="square" rtlCol="0">
            <a:spAutoFit/>
          </a:bodyPr>
          <a:lstStyle/>
          <a:p>
            <a:r>
              <a:rPr lang="fr-FR" sz="500" b="1" dirty="0" err="1" smtClean="0">
                <a:solidFill>
                  <a:schemeClr val="accent5">
                    <a:lumMod val="50000"/>
                  </a:schemeClr>
                </a:solidFill>
              </a:rPr>
              <a:t>Ref</a:t>
            </a:r>
            <a:r>
              <a:rPr lang="fr-FR" sz="500" b="1" dirty="0" smtClean="0">
                <a:solidFill>
                  <a:schemeClr val="accent5">
                    <a:lumMod val="50000"/>
                  </a:schemeClr>
                </a:solidFill>
              </a:rPr>
              <a:t>:</a:t>
            </a:r>
            <a:endParaRPr lang="fr-FR" sz="500" b="0" dirty="0">
              <a:solidFill>
                <a:schemeClr val="accent5">
                  <a:lumMod val="50000"/>
                </a:schemeClr>
              </a:solidFill>
            </a:endParaRPr>
          </a:p>
        </p:txBody>
      </p:sp>
      <p:sp>
        <p:nvSpPr>
          <p:cNvPr id="27" name="ZoneTexte 26">
            <a:extLst>
              <a:ext uri="{FF2B5EF4-FFF2-40B4-BE49-F238E27FC236}">
                <a16:creationId xmlns:a16="http://schemas.microsoft.com/office/drawing/2014/main" id="{896E3DDA-5DBF-5A4F-8AB4-CD7D5E3BE393}"/>
              </a:ext>
            </a:extLst>
          </p:cNvPr>
          <p:cNvSpPr txBox="1"/>
          <p:nvPr userDrawn="1"/>
        </p:nvSpPr>
        <p:spPr>
          <a:xfrm>
            <a:off x="501634" y="4959232"/>
            <a:ext cx="2276543" cy="169277"/>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fr-FR" sz="500" b="1" dirty="0" smtClean="0">
                <a:solidFill>
                  <a:schemeClr val="accent5">
                    <a:lumMod val="50000"/>
                  </a:schemeClr>
                </a:solidFill>
              </a:rPr>
              <a:t>Template</a:t>
            </a:r>
            <a:r>
              <a:rPr lang="fr-FR" sz="500" b="1" smtClean="0">
                <a:solidFill>
                  <a:schemeClr val="accent5">
                    <a:lumMod val="50000"/>
                  </a:schemeClr>
                </a:solidFill>
              </a:rPr>
              <a:t>: </a:t>
            </a:r>
            <a:r>
              <a:rPr lang="fr-FR" sz="500" kern="1200" smtClean="0">
                <a:solidFill>
                  <a:schemeClr val="accent5">
                    <a:lumMod val="50000"/>
                  </a:schemeClr>
                </a:solidFill>
                <a:latin typeface="+mn-lt"/>
                <a:ea typeface="+mn-ea"/>
                <a:cs typeface="+mn-cs"/>
              </a:rPr>
              <a:t>83230347-COM-TAS-EN-012</a:t>
            </a:r>
            <a:endParaRPr lang="fr-FR" sz="500" kern="1200" dirty="0">
              <a:solidFill>
                <a:schemeClr val="accent5">
                  <a:lumMod val="50000"/>
                </a:schemeClr>
              </a:solidFill>
              <a:latin typeface="+mn-lt"/>
              <a:ea typeface="+mn-ea"/>
              <a:cs typeface="+mn-cs"/>
            </a:endParaRPr>
          </a:p>
        </p:txBody>
      </p:sp>
      <p:pic>
        <p:nvPicPr>
          <p:cNvPr id="16" name="Image 15"/>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907655" y="4762794"/>
            <a:ext cx="834390" cy="350623"/>
          </a:xfrm>
          <a:prstGeom prst="rect">
            <a:avLst/>
          </a:prstGeom>
        </p:spPr>
      </p:pic>
    </p:spTree>
    <p:extLst>
      <p:ext uri="{BB962C8B-B14F-4D97-AF65-F5344CB8AC3E}">
        <p14:creationId xmlns:p14="http://schemas.microsoft.com/office/powerpoint/2010/main" val="2801226587"/>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72" r:id="rId3"/>
    <p:sldLayoutId id="2147483724" r:id="rId4"/>
    <p:sldLayoutId id="2147483773" r:id="rId5"/>
    <p:sldLayoutId id="2147483673" r:id="rId6"/>
    <p:sldLayoutId id="2147483680" r:id="rId7"/>
    <p:sldLayoutId id="2147483772" r:id="rId8"/>
    <p:sldLayoutId id="2147483662" r:id="rId9"/>
    <p:sldLayoutId id="2147483666" r:id="rId10"/>
    <p:sldLayoutId id="2147483675" r:id="rId11"/>
    <p:sldLayoutId id="2147483770" r:id="rId12"/>
    <p:sldLayoutId id="2147483674" r:id="rId13"/>
    <p:sldLayoutId id="2147483677" r:id="rId14"/>
    <p:sldLayoutId id="2147483771" r:id="rId15"/>
  </p:sldLayoutIdLst>
  <p:timing>
    <p:tnLst>
      <p:par>
        <p:cTn id="1" dur="indefinite" restart="never" nodeType="tmRoot"/>
      </p:par>
    </p:tnLst>
  </p:timing>
  <p:hf hdr="0"/>
  <p:txStyles>
    <p:titleStyle>
      <a:lvl1pPr algn="l" defTabSz="685766" rtl="0" eaLnBrk="1" latinLnBrk="0" hangingPunct="1">
        <a:lnSpc>
          <a:spcPct val="90000"/>
        </a:lnSpc>
        <a:spcBef>
          <a:spcPct val="0"/>
        </a:spcBef>
        <a:buNone/>
        <a:defRPr sz="2000" b="1" kern="1200" cap="all" baseline="0">
          <a:solidFill>
            <a:schemeClr val="tx1"/>
          </a:solidFill>
          <a:latin typeface="+mj-lt"/>
          <a:ea typeface="+mj-ea"/>
          <a:cs typeface="+mj-cs"/>
        </a:defRPr>
      </a:lvl1pPr>
    </p:titleStyle>
    <p:bodyStyle>
      <a:lvl1pPr marL="171442" indent="-171442" algn="l" defTabSz="685766" rtl="0" eaLnBrk="1" latinLnBrk="0" hangingPunct="1">
        <a:lnSpc>
          <a:spcPct val="100000"/>
        </a:lnSpc>
        <a:spcBef>
          <a:spcPts val="750"/>
        </a:spcBef>
        <a:spcAft>
          <a:spcPts val="400"/>
        </a:spcAft>
        <a:buFontTx/>
        <a:buBlip>
          <a:blip r:embed="rId18"/>
        </a:buBlip>
        <a:defRPr sz="1400" kern="1200" cap="none" baseline="0">
          <a:solidFill>
            <a:schemeClr val="bg2">
              <a:lumMod val="75000"/>
            </a:schemeClr>
          </a:solidFill>
          <a:latin typeface="+mj-lt"/>
          <a:ea typeface="+mn-ea"/>
          <a:cs typeface="+mn-cs"/>
        </a:defRPr>
      </a:lvl1pPr>
      <a:lvl2pPr marL="179388" marR="0" indent="-179388" algn="l" defTabSz="685766" rtl="0" eaLnBrk="1" fontAlgn="auto" latinLnBrk="0" hangingPunct="1">
        <a:lnSpc>
          <a:spcPct val="100000"/>
        </a:lnSpc>
        <a:spcBef>
          <a:spcPts val="500"/>
        </a:spcBef>
        <a:spcAft>
          <a:spcPts val="0"/>
        </a:spcAft>
        <a:buClrTx/>
        <a:buSzTx/>
        <a:buFontTx/>
        <a:buBlip>
          <a:blip r:embed="rId19"/>
        </a:buBlip>
        <a:tabLst/>
        <a:defRPr sz="1200" b="0" kern="1200" cap="none" baseline="0">
          <a:solidFill>
            <a:schemeClr val="tx1"/>
          </a:solidFill>
          <a:latin typeface="+mn-lt"/>
          <a:ea typeface="+mn-ea"/>
          <a:cs typeface="+mn-cs"/>
        </a:defRPr>
      </a:lvl2pPr>
      <a:lvl3pPr marL="268288" marR="0" indent="-134938" algn="l" defTabSz="685766" rtl="0" eaLnBrk="1" fontAlgn="auto" latinLnBrk="0" hangingPunct="1">
        <a:lnSpc>
          <a:spcPct val="100000"/>
        </a:lnSpc>
        <a:spcBef>
          <a:spcPts val="0"/>
        </a:spcBef>
        <a:spcAft>
          <a:spcPts val="0"/>
        </a:spcAft>
        <a:buClr>
          <a:srgbClr val="00BBDD"/>
        </a:buClr>
        <a:buSzTx/>
        <a:buFont typeface="Wingdings" pitchFamily="2" charset="2"/>
        <a:buChar char="§"/>
        <a:tabLst/>
        <a:defRPr sz="1100" b="0" kern="1200" cap="none" baseline="0">
          <a:solidFill>
            <a:srgbClr val="002060"/>
          </a:solidFill>
          <a:latin typeface="+mn-lt"/>
          <a:ea typeface="+mn-ea"/>
          <a:cs typeface="+mn-cs"/>
        </a:defRPr>
      </a:lvl3pPr>
      <a:lvl4pPr marL="358775" marR="0" indent="0" algn="l" defTabSz="685766" rtl="0" eaLnBrk="1" fontAlgn="auto" latinLnBrk="0" hangingPunct="1">
        <a:lnSpc>
          <a:spcPct val="100000"/>
        </a:lnSpc>
        <a:spcBef>
          <a:spcPts val="200"/>
        </a:spcBef>
        <a:spcAft>
          <a:spcPts val="0"/>
        </a:spcAft>
        <a:buClr>
          <a:schemeClr val="tx1"/>
        </a:buClr>
        <a:buSzTx/>
        <a:buFont typeface="Wingdings" pitchFamily="2" charset="2"/>
        <a:buNone/>
        <a:tabLst/>
        <a:defRPr sz="1000" kern="1200">
          <a:solidFill>
            <a:srgbClr val="002060"/>
          </a:solidFill>
          <a:latin typeface="+mn-lt"/>
          <a:ea typeface="+mn-ea"/>
          <a:cs typeface="+mn-cs"/>
        </a:defRPr>
      </a:lvl4pPr>
      <a:lvl5pPr marL="536575" marR="0" indent="-136525" algn="l" defTabSz="685766" rtl="0" eaLnBrk="1" fontAlgn="auto" latinLnBrk="0" hangingPunct="1">
        <a:lnSpc>
          <a:spcPct val="90000"/>
        </a:lnSpc>
        <a:spcBef>
          <a:spcPts val="375"/>
        </a:spcBef>
        <a:spcAft>
          <a:spcPts val="0"/>
        </a:spcAft>
        <a:buClrTx/>
        <a:buSzTx/>
        <a:buFont typeface="Wingdings" pitchFamily="2" charset="2"/>
        <a:buChar char="§"/>
        <a:tabLst/>
        <a:defRPr sz="1350" kern="1200">
          <a:solidFill>
            <a:srgbClr val="002060"/>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4" name="Connecteur droit 1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316F4F0-B7D1-E141-A59E-3CE8926EB16F}"/>
              </a:ext>
            </a:extLst>
          </p:cNvPr>
          <p:cNvSpPr/>
          <p:nvPr userDrawn="1"/>
        </p:nvSpPr>
        <p:spPr>
          <a:xfrm>
            <a:off x="219" y="4711500"/>
            <a:ext cx="9143782"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30" name="Rectangle 29">
            <a:extLst>
              <a:ext uri="{FF2B5EF4-FFF2-40B4-BE49-F238E27FC236}">
                <a16:creationId xmlns:a16="http://schemas.microsoft.com/office/drawing/2014/main" id="{32069238-B92A-3541-9B39-EA21A85DCDDD}"/>
              </a:ext>
            </a:extLst>
          </p:cNvPr>
          <p:cNvSpPr/>
          <p:nvPr userDrawn="1"/>
        </p:nvSpPr>
        <p:spPr>
          <a:xfrm>
            <a:off x="6253054" y="4826931"/>
            <a:ext cx="1079957" cy="222350"/>
          </a:xfrm>
          <a:prstGeom prst="rect">
            <a:avLst/>
          </a:prstGeom>
          <a:noFill/>
          <a:ln w="63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spAutoFit/>
          </a:bodyPr>
          <a:lstStyle/>
          <a:p>
            <a:pPr algn="ctr"/>
            <a:r>
              <a:rPr lang="en-GB" sz="500" cap="all" baseline="0" dirty="0" smtClean="0">
                <a:solidFill>
                  <a:schemeClr val="accent5">
                    <a:lumMod val="50000"/>
                  </a:schemeClr>
                </a:solidFill>
              </a:rPr>
              <a:t>THALES ALENIA SPACE OPEN</a:t>
            </a:r>
            <a:endParaRPr lang="en-GB" sz="500" cap="all" baseline="0" dirty="0">
              <a:solidFill>
                <a:schemeClr val="accent5">
                  <a:lumMod val="50000"/>
                </a:schemeClr>
              </a:solidFill>
            </a:endParaRPr>
          </a:p>
        </p:txBody>
      </p:sp>
      <p:sp>
        <p:nvSpPr>
          <p:cNvPr id="31" name="Slide Number Placeholder 5">
            <a:extLst>
              <a:ext uri="{FF2B5EF4-FFF2-40B4-BE49-F238E27FC236}">
                <a16:creationId xmlns:a16="http://schemas.microsoft.com/office/drawing/2014/main" id="{CB8DDD21-284E-E146-B323-C3FC9287AB2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dirty="0" smtClean="0"/>
              <a:t>///</a:t>
            </a:r>
            <a:r>
              <a:rPr lang="en-GB" dirty="0" smtClean="0"/>
              <a:t> </a:t>
            </a:r>
            <a:fld id="{FD7EF743-58F7-B741-A9D7-F50F382F70B5}" type="slidenum">
              <a:rPr lang="en-GB" smtClean="0"/>
              <a:pPr/>
              <a:t>‹N°›</a:t>
            </a:fld>
            <a:endParaRPr lang="en-GB" dirty="0"/>
          </a:p>
        </p:txBody>
      </p:sp>
      <p:sp>
        <p:nvSpPr>
          <p:cNvPr id="33" name="Espace réservé du pied de page 3">
            <a:extLst>
              <a:ext uri="{FF2B5EF4-FFF2-40B4-BE49-F238E27FC236}">
                <a16:creationId xmlns:a16="http://schemas.microsoft.com/office/drawing/2014/main" id="{2418B657-D3D9-A541-94ED-38E3765DED0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dirty="0" smtClean="0"/>
              <a:t>Not referenced</a:t>
            </a:r>
            <a:endParaRPr lang="en-GB" dirty="0"/>
          </a:p>
        </p:txBody>
      </p:sp>
      <p:sp>
        <p:nvSpPr>
          <p:cNvPr id="34" name="Espace réservé de la date 4">
            <a:extLst>
              <a:ext uri="{FF2B5EF4-FFF2-40B4-BE49-F238E27FC236}">
                <a16:creationId xmlns:a16="http://schemas.microsoft.com/office/drawing/2014/main" id="{49C3997A-2384-DD42-B1F2-B905265AFBF3}"/>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A30A9B17-E686-462F-9ADA-9ECDA8B7D76D}" type="datetime1">
              <a:rPr lang="en-GB" smtClean="0"/>
              <a:t>16/10/2024</a:t>
            </a:fld>
            <a:endParaRPr lang="en-GB" dirty="0"/>
          </a:p>
        </p:txBody>
      </p:sp>
      <p:sp>
        <p:nvSpPr>
          <p:cNvPr id="35" name="ZoneTexte 34">
            <a:extLst>
              <a:ext uri="{FF2B5EF4-FFF2-40B4-BE49-F238E27FC236}">
                <a16:creationId xmlns:a16="http://schemas.microsoft.com/office/drawing/2014/main" id="{4C5C908B-ADBD-524B-A532-B2B0FDF15750}"/>
              </a:ext>
            </a:extLst>
          </p:cNvPr>
          <p:cNvSpPr txBox="1"/>
          <p:nvPr userDrawn="1"/>
        </p:nvSpPr>
        <p:spPr>
          <a:xfrm>
            <a:off x="501632" y="4734539"/>
            <a:ext cx="343364" cy="169277"/>
          </a:xfrm>
          <a:prstGeom prst="rect">
            <a:avLst/>
          </a:prstGeom>
          <a:noFill/>
        </p:spPr>
        <p:txBody>
          <a:bodyPr wrap="none" rtlCol="0">
            <a:spAutoFit/>
          </a:bodyPr>
          <a:lstStyle/>
          <a:p>
            <a:r>
              <a:rPr lang="en-GB" sz="500" b="1" dirty="0" smtClean="0">
                <a:solidFill>
                  <a:schemeClr val="accent5">
                    <a:lumMod val="50000"/>
                  </a:schemeClr>
                </a:solidFill>
              </a:rPr>
              <a:t>Date:</a:t>
            </a:r>
            <a:endParaRPr lang="en-GB" sz="500" b="0" dirty="0">
              <a:solidFill>
                <a:schemeClr val="accent5">
                  <a:lumMod val="50000"/>
                </a:schemeClr>
              </a:solidFill>
            </a:endParaRPr>
          </a:p>
        </p:txBody>
      </p:sp>
      <p:sp>
        <p:nvSpPr>
          <p:cNvPr id="36" name="ZoneTexte 35">
            <a:extLst>
              <a:ext uri="{FF2B5EF4-FFF2-40B4-BE49-F238E27FC236}">
                <a16:creationId xmlns:a16="http://schemas.microsoft.com/office/drawing/2014/main" id="{7D90E5E4-F443-0141-BF55-CE26DCBF94E2}"/>
              </a:ext>
            </a:extLst>
          </p:cNvPr>
          <p:cNvSpPr txBox="1"/>
          <p:nvPr userDrawn="1"/>
        </p:nvSpPr>
        <p:spPr>
          <a:xfrm>
            <a:off x="501635" y="4846885"/>
            <a:ext cx="607638" cy="169277"/>
          </a:xfrm>
          <a:prstGeom prst="rect">
            <a:avLst/>
          </a:prstGeom>
          <a:noFill/>
        </p:spPr>
        <p:txBody>
          <a:bodyPr wrap="square" rtlCol="0">
            <a:spAutoFit/>
          </a:bodyPr>
          <a:lstStyle/>
          <a:p>
            <a:r>
              <a:rPr lang="en-GB" sz="500" b="1" dirty="0" smtClean="0">
                <a:solidFill>
                  <a:schemeClr val="accent5">
                    <a:lumMod val="50000"/>
                  </a:schemeClr>
                </a:solidFill>
              </a:rPr>
              <a:t>Ref:</a:t>
            </a:r>
            <a:endParaRPr lang="en-GB" sz="500" b="0" dirty="0">
              <a:solidFill>
                <a:schemeClr val="accent5">
                  <a:lumMod val="50000"/>
                </a:schemeClr>
              </a:solidFill>
            </a:endParaRPr>
          </a:p>
        </p:txBody>
      </p:sp>
      <p:sp>
        <p:nvSpPr>
          <p:cNvPr id="37" name="ZoneTexte 36">
            <a:extLst>
              <a:ext uri="{FF2B5EF4-FFF2-40B4-BE49-F238E27FC236}">
                <a16:creationId xmlns:a16="http://schemas.microsoft.com/office/drawing/2014/main" id="{896E3DDA-5DBF-5A4F-8AB4-CD7D5E3BE393}"/>
              </a:ext>
            </a:extLst>
          </p:cNvPr>
          <p:cNvSpPr txBox="1"/>
          <p:nvPr userDrawn="1"/>
        </p:nvSpPr>
        <p:spPr>
          <a:xfrm>
            <a:off x="501634" y="4959232"/>
            <a:ext cx="2276543" cy="169277"/>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GB" sz="500" b="1" dirty="0" smtClean="0">
                <a:solidFill>
                  <a:schemeClr val="accent5">
                    <a:lumMod val="50000"/>
                  </a:schemeClr>
                </a:solidFill>
              </a:rPr>
              <a:t>Template</a:t>
            </a:r>
            <a:r>
              <a:rPr lang="en-GB" sz="500" b="1" smtClean="0">
                <a:solidFill>
                  <a:schemeClr val="accent5">
                    <a:lumMod val="50000"/>
                  </a:schemeClr>
                </a:solidFill>
              </a:rPr>
              <a:t>: </a:t>
            </a:r>
            <a:r>
              <a:rPr lang="en-GB" sz="500" kern="1200" smtClean="0">
                <a:solidFill>
                  <a:schemeClr val="accent5">
                    <a:lumMod val="50000"/>
                  </a:schemeClr>
                </a:solidFill>
                <a:latin typeface="+mn-lt"/>
                <a:ea typeface="+mn-ea"/>
                <a:cs typeface="+mn-cs"/>
              </a:rPr>
              <a:t>83230347-COM-TAS-EN-012</a:t>
            </a:r>
            <a:endParaRPr lang="en-GB" sz="500" kern="1200" dirty="0">
              <a:solidFill>
                <a:schemeClr val="accent5">
                  <a:lumMod val="50000"/>
                </a:schemeClr>
              </a:solidFill>
              <a:latin typeface="+mn-lt"/>
              <a:ea typeface="+mn-ea"/>
              <a:cs typeface="+mn-cs"/>
            </a:endParaRPr>
          </a:p>
        </p:txBody>
      </p:sp>
      <p:sp>
        <p:nvSpPr>
          <p:cNvPr id="38" name="ZoneTexte 37">
            <a:extLst>
              <a:ext uri="{FF2B5EF4-FFF2-40B4-BE49-F238E27FC236}">
                <a16:creationId xmlns:a16="http://schemas.microsoft.com/office/drawing/2014/main" id="{6D7948F8-A74A-48F3-8232-840EA51B546E}"/>
              </a:ext>
            </a:extLst>
          </p:cNvPr>
          <p:cNvSpPr txBox="1"/>
          <p:nvPr userDrawn="1"/>
        </p:nvSpPr>
        <p:spPr>
          <a:xfrm>
            <a:off x="2770982" y="4778548"/>
            <a:ext cx="1519968" cy="246221"/>
          </a:xfrm>
          <a:prstGeom prst="rect">
            <a:avLst/>
          </a:prstGeom>
          <a:noFill/>
        </p:spPr>
        <p:txBody>
          <a:bodyPr wrap="none" rtlCol="0">
            <a:spAutoFit/>
          </a:bodyPr>
          <a:lstStyle/>
          <a:p>
            <a:r>
              <a:rPr lang="en-GB" sz="500" b="1" dirty="0" smtClean="0">
                <a:solidFill>
                  <a:schemeClr val="accent5">
                    <a:lumMod val="50000"/>
                  </a:schemeClr>
                </a:solidFill>
              </a:rPr>
              <a:t>PROPRIETARY INFORMATION</a:t>
            </a:r>
          </a:p>
          <a:p>
            <a:r>
              <a:rPr lang="en-GB" sz="500" smtClean="0">
                <a:solidFill>
                  <a:schemeClr val="accent5">
                    <a:lumMod val="50000"/>
                  </a:schemeClr>
                </a:solidFill>
              </a:rPr>
              <a:t>© 2024</a:t>
            </a:r>
            <a:r>
              <a:rPr lang="en-GB" sz="500" baseline="0" smtClean="0">
                <a:solidFill>
                  <a:schemeClr val="accent5">
                    <a:lumMod val="50000"/>
                  </a:schemeClr>
                </a:solidFill>
              </a:rPr>
              <a:t> </a:t>
            </a:r>
            <a:r>
              <a:rPr lang="en-GB" sz="500" dirty="0" smtClean="0">
                <a:solidFill>
                  <a:schemeClr val="accent5">
                    <a:lumMod val="50000"/>
                  </a:schemeClr>
                </a:solidFill>
              </a:rPr>
              <a:t>Thales </a:t>
            </a:r>
            <a:r>
              <a:rPr lang="en-GB" sz="500" dirty="0" err="1" smtClean="0">
                <a:solidFill>
                  <a:schemeClr val="accent5">
                    <a:lumMod val="50000"/>
                  </a:schemeClr>
                </a:solidFill>
              </a:rPr>
              <a:t>Alenia</a:t>
            </a:r>
            <a:r>
              <a:rPr lang="en-GB" sz="500" dirty="0" smtClean="0">
                <a:solidFill>
                  <a:schemeClr val="accent5">
                    <a:lumMod val="50000"/>
                  </a:schemeClr>
                </a:solidFill>
              </a:rPr>
              <a:t> Space All rights reserved</a:t>
            </a:r>
            <a:endParaRPr lang="en-GB" sz="500" dirty="0">
              <a:solidFill>
                <a:schemeClr val="accent5">
                  <a:lumMod val="50000"/>
                </a:schemeClr>
              </a:solidFill>
            </a:endParaRPr>
          </a:p>
        </p:txBody>
      </p:sp>
      <p:pic>
        <p:nvPicPr>
          <p:cNvPr id="16" name="Image 1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907655" y="4762794"/>
            <a:ext cx="834390" cy="350623"/>
          </a:xfrm>
          <a:prstGeom prst="rect">
            <a:avLst/>
          </a:prstGeom>
        </p:spPr>
      </p:pic>
      <p:sp>
        <p:nvSpPr>
          <p:cNvPr id="15" name="Espace réservé du titre 2">
            <a:extLst>
              <a:ext uri="{FF2B5EF4-FFF2-40B4-BE49-F238E27FC236}">
                <a16:creationId xmlns:a16="http://schemas.microsoft.com/office/drawing/2014/main" id="{4EAB150A-2FE9-194F-B549-8D95D4B5E529}"/>
              </a:ext>
            </a:extLst>
          </p:cNvPr>
          <p:cNvSpPr>
            <a:spLocks noGrp="1"/>
          </p:cNvSpPr>
          <p:nvPr>
            <p:ph type="title"/>
          </p:nvPr>
        </p:nvSpPr>
        <p:spPr>
          <a:xfrm>
            <a:off x="406800" y="111600"/>
            <a:ext cx="8172000" cy="370800"/>
          </a:xfrm>
          <a:prstGeom prst="rect">
            <a:avLst/>
          </a:prstGeom>
        </p:spPr>
        <p:txBody>
          <a:bodyPr vert="horz" lIns="91440" tIns="45720" rIns="91440" bIns="45720" rtlCol="0" anchor="ctr">
            <a:normAutofit/>
          </a:bodyPr>
          <a:lstStyle/>
          <a:p>
            <a:r>
              <a:rPr lang="en-GB" noProof="0" dirty="0" smtClean="0"/>
              <a:t>MODIFY</a:t>
            </a:r>
            <a:r>
              <a:rPr lang="en-GB" dirty="0" smtClean="0"/>
              <a:t> THE TITLE</a:t>
            </a:r>
            <a:endParaRPr lang="en-GB" dirty="0"/>
          </a:p>
        </p:txBody>
      </p:sp>
    </p:spTree>
    <p:extLst>
      <p:ext uri="{BB962C8B-B14F-4D97-AF65-F5344CB8AC3E}">
        <p14:creationId xmlns:p14="http://schemas.microsoft.com/office/powerpoint/2010/main" val="3777168637"/>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8" r:id="rId6"/>
    <p:sldLayoutId id="2147483855" r:id="rId7"/>
    <p:sldLayoutId id="2147483856" r:id="rId8"/>
    <p:sldLayoutId id="2147483857" r:id="rId9"/>
    <p:sldLayoutId id="2147483859" r:id="rId10"/>
    <p:sldLayoutId id="2147483860" r:id="rId11"/>
    <p:sldLayoutId id="2147483861" r:id="rId12"/>
    <p:sldLayoutId id="2147483862" r:id="rId13"/>
    <p:sldLayoutId id="2147483863" r:id="rId14"/>
    <p:sldLayoutId id="2147483864" r:id="rId15"/>
    <p:sldLayoutId id="2147483901" r:id="rId16"/>
  </p:sldLayoutIdLst>
  <p:timing>
    <p:tnLst>
      <p:par>
        <p:cTn id="1" dur="indefinite" restart="never" nodeType="tmRoot"/>
      </p:par>
    </p:tnLst>
  </p:timing>
  <p:hf hdr="0"/>
  <p:txStyles>
    <p:titleStyle>
      <a:lvl1pPr algn="l" defTabSz="685766" rtl="0" eaLnBrk="1" latinLnBrk="0" hangingPunct="1">
        <a:lnSpc>
          <a:spcPct val="90000"/>
        </a:lnSpc>
        <a:spcBef>
          <a:spcPct val="0"/>
        </a:spcBef>
        <a:buNone/>
        <a:defRPr sz="2000" b="1" kern="1200" cap="all" baseline="0">
          <a:solidFill>
            <a:schemeClr val="tx1"/>
          </a:solidFill>
          <a:latin typeface="+mj-lt"/>
          <a:ea typeface="+mj-ea"/>
          <a:cs typeface="+mj-cs"/>
        </a:defRPr>
      </a:lvl1pPr>
    </p:titleStyle>
    <p:bodyStyle>
      <a:lvl1pPr marL="171442" indent="-171442" algn="l" defTabSz="685766" rtl="0" eaLnBrk="1" latinLnBrk="0" hangingPunct="1">
        <a:lnSpc>
          <a:spcPct val="100000"/>
        </a:lnSpc>
        <a:spcBef>
          <a:spcPts val="750"/>
        </a:spcBef>
        <a:spcAft>
          <a:spcPts val="400"/>
        </a:spcAft>
        <a:buFontTx/>
        <a:buBlip>
          <a:blip r:embed="rId19"/>
        </a:buBlip>
        <a:defRPr sz="1400" kern="1200" cap="none" baseline="0">
          <a:solidFill>
            <a:schemeClr val="bg2">
              <a:lumMod val="75000"/>
            </a:schemeClr>
          </a:solidFill>
          <a:latin typeface="+mj-lt"/>
          <a:ea typeface="+mn-ea"/>
          <a:cs typeface="+mn-cs"/>
        </a:defRPr>
      </a:lvl1pPr>
      <a:lvl2pPr marL="133350" marR="0" indent="-128588" algn="l" defTabSz="685766" rtl="0" eaLnBrk="1" fontAlgn="auto" latinLnBrk="0" hangingPunct="1">
        <a:lnSpc>
          <a:spcPct val="100000"/>
        </a:lnSpc>
        <a:spcBef>
          <a:spcPts val="500"/>
        </a:spcBef>
        <a:spcAft>
          <a:spcPts val="0"/>
        </a:spcAft>
        <a:buClrTx/>
        <a:buSzTx/>
        <a:buFontTx/>
        <a:buBlip>
          <a:blip r:embed="rId20"/>
        </a:buBlip>
        <a:tabLst/>
        <a:defRPr sz="1200" b="0" kern="1200" cap="none" baseline="0">
          <a:solidFill>
            <a:schemeClr val="tx1"/>
          </a:solidFill>
          <a:latin typeface="+mn-lt"/>
          <a:ea typeface="+mn-ea"/>
          <a:cs typeface="+mn-cs"/>
        </a:defRPr>
      </a:lvl2pPr>
      <a:lvl3pPr marL="268288" marR="0" indent="-134938" algn="l" defTabSz="685766" rtl="0" eaLnBrk="1" fontAlgn="auto" latinLnBrk="0" hangingPunct="1">
        <a:lnSpc>
          <a:spcPct val="100000"/>
        </a:lnSpc>
        <a:spcBef>
          <a:spcPts val="0"/>
        </a:spcBef>
        <a:spcAft>
          <a:spcPts val="0"/>
        </a:spcAft>
        <a:buClr>
          <a:srgbClr val="00BBDD"/>
        </a:buClr>
        <a:buSzTx/>
        <a:buFont typeface="Wingdings" pitchFamily="2" charset="2"/>
        <a:buChar char="§"/>
        <a:tabLst/>
        <a:defRPr sz="1100" b="0" kern="1200" cap="none" baseline="0">
          <a:solidFill>
            <a:srgbClr val="002060"/>
          </a:solidFill>
          <a:latin typeface="+mn-lt"/>
          <a:ea typeface="+mn-ea"/>
          <a:cs typeface="+mn-cs"/>
        </a:defRPr>
      </a:lvl3pPr>
      <a:lvl4pPr marL="400050" marR="0" indent="-131763" algn="l" defTabSz="685766" rtl="0" eaLnBrk="1" fontAlgn="auto" latinLnBrk="0" hangingPunct="1">
        <a:lnSpc>
          <a:spcPct val="100000"/>
        </a:lnSpc>
        <a:spcBef>
          <a:spcPts val="200"/>
        </a:spcBef>
        <a:spcAft>
          <a:spcPts val="0"/>
        </a:spcAft>
        <a:buClr>
          <a:schemeClr val="tx1"/>
        </a:buClr>
        <a:buSzTx/>
        <a:buFont typeface="Wingdings" pitchFamily="2" charset="2"/>
        <a:buChar char="§"/>
        <a:tabLst/>
        <a:defRPr sz="1000" kern="1200">
          <a:solidFill>
            <a:srgbClr val="002060"/>
          </a:solidFill>
          <a:latin typeface="+mn-lt"/>
          <a:ea typeface="+mn-ea"/>
          <a:cs typeface="+mn-cs"/>
        </a:defRPr>
      </a:lvl4pPr>
      <a:lvl5pPr marL="536575" marR="0" indent="-136525" algn="l" defTabSz="685766" rtl="0" eaLnBrk="1" fontAlgn="auto" latinLnBrk="0" hangingPunct="1">
        <a:lnSpc>
          <a:spcPct val="90000"/>
        </a:lnSpc>
        <a:spcBef>
          <a:spcPts val="375"/>
        </a:spcBef>
        <a:spcAft>
          <a:spcPts val="0"/>
        </a:spcAft>
        <a:buClrTx/>
        <a:buSzTx/>
        <a:buFont typeface="Wingdings" pitchFamily="2" charset="2"/>
        <a:buChar char="§"/>
        <a:tabLst/>
        <a:defRPr sz="1350" kern="1200">
          <a:solidFill>
            <a:srgbClr val="002060"/>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4" name="Connecteur droit 1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316F4F0-B7D1-E141-A59E-3CE8926EB16F}"/>
              </a:ext>
            </a:extLst>
          </p:cNvPr>
          <p:cNvSpPr/>
          <p:nvPr userDrawn="1"/>
        </p:nvSpPr>
        <p:spPr>
          <a:xfrm>
            <a:off x="219" y="4711500"/>
            <a:ext cx="9143782"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sp>
        <p:nvSpPr>
          <p:cNvPr id="21" name="Slide Number Placeholder 5">
            <a:extLst>
              <a:ext uri="{FF2B5EF4-FFF2-40B4-BE49-F238E27FC236}">
                <a16:creationId xmlns:a16="http://schemas.microsoft.com/office/drawing/2014/main" id="{CB8DDD21-284E-E146-B323-C3FC9287AB2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3" name="Espace réservé du pied de page 3">
            <a:extLst>
              <a:ext uri="{FF2B5EF4-FFF2-40B4-BE49-F238E27FC236}">
                <a16:creationId xmlns:a16="http://schemas.microsoft.com/office/drawing/2014/main" id="{2418B657-D3D9-A541-94ED-38E3765DED0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4" name="Espace réservé de la date 4">
            <a:extLst>
              <a:ext uri="{FF2B5EF4-FFF2-40B4-BE49-F238E27FC236}">
                <a16:creationId xmlns:a16="http://schemas.microsoft.com/office/drawing/2014/main" id="{49C3997A-2384-DD42-B1F2-B905265AFBF3}"/>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2429DA4E-37DD-4B03-A831-860B502A937A}" type="datetime1">
              <a:rPr lang="en-GB" noProof="0" smtClean="0"/>
              <a:t>16/10/2024</a:t>
            </a:fld>
            <a:endParaRPr lang="en-GB" noProof="0" dirty="0"/>
          </a:p>
        </p:txBody>
      </p:sp>
      <p:sp>
        <p:nvSpPr>
          <p:cNvPr id="25" name="ZoneTexte 24">
            <a:extLst>
              <a:ext uri="{FF2B5EF4-FFF2-40B4-BE49-F238E27FC236}">
                <a16:creationId xmlns:a16="http://schemas.microsoft.com/office/drawing/2014/main" id="{4C5C908B-ADBD-524B-A532-B2B0FDF15750}"/>
              </a:ext>
            </a:extLst>
          </p:cNvPr>
          <p:cNvSpPr txBox="1"/>
          <p:nvPr userDrawn="1"/>
        </p:nvSpPr>
        <p:spPr>
          <a:xfrm>
            <a:off x="501632" y="4734539"/>
            <a:ext cx="343364" cy="169277"/>
          </a:xfrm>
          <a:prstGeom prst="rect">
            <a:avLst/>
          </a:prstGeom>
          <a:noFill/>
        </p:spPr>
        <p:txBody>
          <a:bodyPr wrap="none" rtlCol="0">
            <a:spAutoFit/>
          </a:bodyPr>
          <a:lstStyle/>
          <a:p>
            <a:r>
              <a:rPr lang="en-GB" sz="500" b="1" noProof="0" dirty="0" smtClean="0">
                <a:solidFill>
                  <a:schemeClr val="accent5">
                    <a:lumMod val="50000"/>
                  </a:schemeClr>
                </a:solidFill>
              </a:rPr>
              <a:t>Date:</a:t>
            </a:r>
            <a:endParaRPr lang="en-GB" sz="500" b="0" noProof="0" dirty="0">
              <a:solidFill>
                <a:schemeClr val="accent5">
                  <a:lumMod val="50000"/>
                </a:schemeClr>
              </a:solidFill>
            </a:endParaRPr>
          </a:p>
        </p:txBody>
      </p:sp>
      <p:sp>
        <p:nvSpPr>
          <p:cNvPr id="26" name="ZoneTexte 25">
            <a:extLst>
              <a:ext uri="{FF2B5EF4-FFF2-40B4-BE49-F238E27FC236}">
                <a16:creationId xmlns:a16="http://schemas.microsoft.com/office/drawing/2014/main" id="{7D90E5E4-F443-0141-BF55-CE26DCBF94E2}"/>
              </a:ext>
            </a:extLst>
          </p:cNvPr>
          <p:cNvSpPr txBox="1"/>
          <p:nvPr userDrawn="1"/>
        </p:nvSpPr>
        <p:spPr>
          <a:xfrm>
            <a:off x="501635" y="4846885"/>
            <a:ext cx="607638" cy="169277"/>
          </a:xfrm>
          <a:prstGeom prst="rect">
            <a:avLst/>
          </a:prstGeom>
          <a:noFill/>
        </p:spPr>
        <p:txBody>
          <a:bodyPr wrap="square" rtlCol="0">
            <a:spAutoFit/>
          </a:bodyPr>
          <a:lstStyle/>
          <a:p>
            <a:r>
              <a:rPr lang="en-GB" sz="500" b="1" noProof="0" dirty="0" smtClean="0">
                <a:solidFill>
                  <a:schemeClr val="accent5">
                    <a:lumMod val="50000"/>
                  </a:schemeClr>
                </a:solidFill>
              </a:rPr>
              <a:t>Ref:</a:t>
            </a:r>
            <a:endParaRPr lang="en-GB" sz="500" b="0" noProof="0" dirty="0">
              <a:solidFill>
                <a:schemeClr val="accent5">
                  <a:lumMod val="50000"/>
                </a:schemeClr>
              </a:solidFill>
            </a:endParaRPr>
          </a:p>
        </p:txBody>
      </p:sp>
      <p:sp>
        <p:nvSpPr>
          <p:cNvPr id="27" name="ZoneTexte 26">
            <a:extLst>
              <a:ext uri="{FF2B5EF4-FFF2-40B4-BE49-F238E27FC236}">
                <a16:creationId xmlns:a16="http://schemas.microsoft.com/office/drawing/2014/main" id="{896E3DDA-5DBF-5A4F-8AB4-CD7D5E3BE393}"/>
              </a:ext>
            </a:extLst>
          </p:cNvPr>
          <p:cNvSpPr txBox="1"/>
          <p:nvPr userDrawn="1"/>
        </p:nvSpPr>
        <p:spPr>
          <a:xfrm>
            <a:off x="501634" y="4959232"/>
            <a:ext cx="2276543" cy="169277"/>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GB" sz="500" b="1" noProof="0" dirty="0" smtClean="0">
                <a:solidFill>
                  <a:schemeClr val="accent5">
                    <a:lumMod val="50000"/>
                  </a:schemeClr>
                </a:solidFill>
              </a:rPr>
              <a:t>Template</a:t>
            </a:r>
            <a:r>
              <a:rPr lang="en-GB" sz="500" b="1" noProof="0" smtClean="0">
                <a:solidFill>
                  <a:schemeClr val="accent5">
                    <a:lumMod val="50000"/>
                  </a:schemeClr>
                </a:solidFill>
              </a:rPr>
              <a:t>: </a:t>
            </a:r>
            <a:r>
              <a:rPr lang="en-GB" sz="500" kern="1200" noProof="0" smtClean="0">
                <a:solidFill>
                  <a:schemeClr val="accent5">
                    <a:lumMod val="50000"/>
                  </a:schemeClr>
                </a:solidFill>
                <a:latin typeface="+mn-lt"/>
                <a:ea typeface="+mn-ea"/>
                <a:cs typeface="+mn-cs"/>
              </a:rPr>
              <a:t>83230347-COM-TAS-EN-012</a:t>
            </a:r>
            <a:endParaRPr lang="en-GB" sz="500" kern="1200" noProof="0" dirty="0">
              <a:solidFill>
                <a:schemeClr val="accent5">
                  <a:lumMod val="50000"/>
                </a:schemeClr>
              </a:solidFill>
              <a:latin typeface="+mn-lt"/>
              <a:ea typeface="+mn-ea"/>
              <a:cs typeface="+mn-cs"/>
            </a:endParaRPr>
          </a:p>
        </p:txBody>
      </p:sp>
      <p:sp>
        <p:nvSpPr>
          <p:cNvPr id="28" name="ZoneTexte 27">
            <a:extLst>
              <a:ext uri="{FF2B5EF4-FFF2-40B4-BE49-F238E27FC236}">
                <a16:creationId xmlns:a16="http://schemas.microsoft.com/office/drawing/2014/main" id="{CD0D6AFD-FE4C-A144-8B88-91668FFFBA80}"/>
              </a:ext>
            </a:extLst>
          </p:cNvPr>
          <p:cNvSpPr txBox="1"/>
          <p:nvPr userDrawn="1"/>
        </p:nvSpPr>
        <p:spPr>
          <a:xfrm>
            <a:off x="2770982" y="4730780"/>
            <a:ext cx="3261328" cy="400110"/>
          </a:xfrm>
          <a:prstGeom prst="rect">
            <a:avLst/>
          </a:prstGeom>
          <a:noFill/>
        </p:spPr>
        <p:txBody>
          <a:bodyPr wrap="square" rtlCol="0">
            <a:spAutoFit/>
          </a:bodyPr>
          <a:lstStyle/>
          <a:p>
            <a:r>
              <a:rPr lang="en-GB" sz="500" b="1" noProof="0" dirty="0" smtClean="0">
                <a:solidFill>
                  <a:schemeClr val="accent5">
                    <a:lumMod val="50000"/>
                  </a:schemeClr>
                </a:solidFill>
              </a:rPr>
              <a:t>PROPRIETARY</a:t>
            </a:r>
            <a:r>
              <a:rPr lang="en-GB" sz="500" b="1" baseline="0" noProof="0" dirty="0" smtClean="0">
                <a:solidFill>
                  <a:schemeClr val="accent5">
                    <a:lumMod val="50000"/>
                  </a:schemeClr>
                </a:solidFill>
              </a:rPr>
              <a:t> </a:t>
            </a:r>
            <a:r>
              <a:rPr lang="en-GB" sz="500" b="1" noProof="0" dirty="0" smtClean="0">
                <a:solidFill>
                  <a:schemeClr val="accent5">
                    <a:lumMod val="50000"/>
                  </a:schemeClr>
                </a:solidFill>
              </a:rPr>
              <a:t>INFORMATION</a:t>
            </a:r>
          </a:p>
          <a:p>
            <a:r>
              <a:rPr lang="en-GB" sz="500" noProof="0" dirty="0" smtClean="0">
                <a:solidFill>
                  <a:schemeClr val="accent5">
                    <a:lumMod val="50000"/>
                  </a:schemeClr>
                </a:solidFill>
              </a:rPr>
              <a:t>This document is not to be reproduced, modified, adapted, published, translated in any material form in whole or in part nor disclosed to any third party without the prior written permission of Thales Alenia Space.</a:t>
            </a:r>
          </a:p>
          <a:p>
            <a:r>
              <a:rPr lang="en-GB" sz="500" noProof="0" smtClean="0">
                <a:solidFill>
                  <a:schemeClr val="accent5">
                    <a:lumMod val="50000"/>
                  </a:schemeClr>
                </a:solidFill>
              </a:rPr>
              <a:t>© 2024 </a:t>
            </a:r>
            <a:r>
              <a:rPr lang="en-GB" sz="500" noProof="0" dirty="0" smtClean="0">
                <a:solidFill>
                  <a:schemeClr val="accent5">
                    <a:lumMod val="50000"/>
                  </a:schemeClr>
                </a:solidFill>
              </a:rPr>
              <a:t>Thales </a:t>
            </a:r>
            <a:r>
              <a:rPr lang="en-GB" sz="500" noProof="0" dirty="0" err="1" smtClean="0">
                <a:solidFill>
                  <a:schemeClr val="accent5">
                    <a:lumMod val="50000"/>
                  </a:schemeClr>
                </a:solidFill>
              </a:rPr>
              <a:t>Alenia</a:t>
            </a:r>
            <a:r>
              <a:rPr lang="en-GB" sz="500" noProof="0" dirty="0" smtClean="0">
                <a:solidFill>
                  <a:schemeClr val="accent5">
                    <a:lumMod val="50000"/>
                  </a:schemeClr>
                </a:solidFill>
              </a:rPr>
              <a:t> Space All rights reserved</a:t>
            </a:r>
          </a:p>
        </p:txBody>
      </p:sp>
      <p:pic>
        <p:nvPicPr>
          <p:cNvPr id="16" name="Image 1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907655" y="4762794"/>
            <a:ext cx="834390" cy="350623"/>
          </a:xfrm>
          <a:prstGeom prst="rect">
            <a:avLst/>
          </a:prstGeom>
        </p:spPr>
      </p:pic>
      <p:sp>
        <p:nvSpPr>
          <p:cNvPr id="15" name="Espace réservé du titre 2">
            <a:extLst>
              <a:ext uri="{FF2B5EF4-FFF2-40B4-BE49-F238E27FC236}">
                <a16:creationId xmlns:a16="http://schemas.microsoft.com/office/drawing/2014/main" id="{4EAB150A-2FE9-194F-B549-8D95D4B5E529}"/>
              </a:ext>
            </a:extLst>
          </p:cNvPr>
          <p:cNvSpPr>
            <a:spLocks noGrp="1"/>
          </p:cNvSpPr>
          <p:nvPr>
            <p:ph type="title"/>
          </p:nvPr>
        </p:nvSpPr>
        <p:spPr>
          <a:xfrm>
            <a:off x="406800" y="111600"/>
            <a:ext cx="8172000" cy="370800"/>
          </a:xfrm>
          <a:prstGeom prst="rect">
            <a:avLst/>
          </a:prstGeom>
        </p:spPr>
        <p:txBody>
          <a:bodyPr vert="horz" lIns="91440" tIns="45720" rIns="91440" bIns="45720" rtlCol="0" anchor="ctr">
            <a:normAutofit/>
          </a:bodyPr>
          <a:lstStyle/>
          <a:p>
            <a:r>
              <a:rPr lang="en-GB" noProof="0" dirty="0" smtClean="0"/>
              <a:t>MODIFY</a:t>
            </a:r>
            <a:r>
              <a:rPr lang="en-GB" dirty="0" smtClean="0"/>
              <a:t> THE TITLE</a:t>
            </a:r>
            <a:endParaRPr lang="en-GB" dirty="0"/>
          </a:p>
        </p:txBody>
      </p:sp>
      <p:sp>
        <p:nvSpPr>
          <p:cNvPr id="18" name="Rectangle 17">
            <a:extLst>
              <a:ext uri="{FF2B5EF4-FFF2-40B4-BE49-F238E27FC236}">
                <a16:creationId xmlns:a16="http://schemas.microsoft.com/office/drawing/2014/main" id="{32069238-B92A-3541-9B39-EA21A85DCDDD}"/>
              </a:ext>
            </a:extLst>
          </p:cNvPr>
          <p:cNvSpPr/>
          <p:nvPr userDrawn="1"/>
        </p:nvSpPr>
        <p:spPr>
          <a:xfrm>
            <a:off x="6096765" y="4826931"/>
            <a:ext cx="1392543" cy="222350"/>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spAutoFit/>
          </a:bodyPr>
          <a:lstStyle/>
          <a:p>
            <a:pPr algn="ctr"/>
            <a:r>
              <a:rPr lang="en-GB" sz="500" b="1" cap="all" baseline="0" noProof="0" dirty="0" smtClean="0">
                <a:solidFill>
                  <a:schemeClr val="accent3"/>
                </a:solidFill>
              </a:rPr>
              <a:t>THALES ALENIA SPACE confidential</a:t>
            </a:r>
            <a:endParaRPr lang="en-GB" sz="500" b="1" cap="all" baseline="0" noProof="0" dirty="0">
              <a:solidFill>
                <a:schemeClr val="accent3"/>
              </a:solidFill>
            </a:endParaRPr>
          </a:p>
        </p:txBody>
      </p:sp>
    </p:spTree>
    <p:extLst>
      <p:ext uri="{BB962C8B-B14F-4D97-AF65-F5344CB8AC3E}">
        <p14:creationId xmlns:p14="http://schemas.microsoft.com/office/powerpoint/2010/main" val="1875674232"/>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6" r:id="rId6"/>
    <p:sldLayoutId id="2147483873" r:id="rId7"/>
    <p:sldLayoutId id="2147483874" r:id="rId8"/>
    <p:sldLayoutId id="2147483875" r:id="rId9"/>
    <p:sldLayoutId id="2147483877" r:id="rId10"/>
    <p:sldLayoutId id="2147483878" r:id="rId11"/>
    <p:sldLayoutId id="2147483879" r:id="rId12"/>
    <p:sldLayoutId id="2147483880" r:id="rId13"/>
    <p:sldLayoutId id="2147483881" r:id="rId14"/>
    <p:sldLayoutId id="2147483882" r:id="rId15"/>
    <p:sldLayoutId id="2147483902" r:id="rId16"/>
  </p:sldLayoutIdLst>
  <p:timing>
    <p:tnLst>
      <p:par>
        <p:cTn id="1" dur="indefinite" restart="never" nodeType="tmRoot"/>
      </p:par>
    </p:tnLst>
  </p:timing>
  <p:hf hdr="0"/>
  <p:txStyles>
    <p:titleStyle>
      <a:lvl1pPr algn="l" defTabSz="685766" rtl="0" eaLnBrk="1" latinLnBrk="0" hangingPunct="1">
        <a:lnSpc>
          <a:spcPct val="90000"/>
        </a:lnSpc>
        <a:spcBef>
          <a:spcPct val="0"/>
        </a:spcBef>
        <a:buNone/>
        <a:defRPr sz="2000" b="1" kern="1200" cap="all" baseline="0">
          <a:solidFill>
            <a:schemeClr val="tx1"/>
          </a:solidFill>
          <a:latin typeface="+mj-lt"/>
          <a:ea typeface="+mj-ea"/>
          <a:cs typeface="+mj-cs"/>
        </a:defRPr>
      </a:lvl1pPr>
    </p:titleStyle>
    <p:bodyStyle>
      <a:lvl1pPr marL="171442" indent="-171442" algn="l" defTabSz="685766" rtl="0" eaLnBrk="1" latinLnBrk="0" hangingPunct="1">
        <a:lnSpc>
          <a:spcPct val="100000"/>
        </a:lnSpc>
        <a:spcBef>
          <a:spcPts val="750"/>
        </a:spcBef>
        <a:spcAft>
          <a:spcPts val="400"/>
        </a:spcAft>
        <a:buFontTx/>
        <a:buBlip>
          <a:blip r:embed="rId19"/>
        </a:buBlip>
        <a:defRPr sz="1400" kern="1200" cap="none" baseline="0">
          <a:solidFill>
            <a:schemeClr val="bg2">
              <a:lumMod val="75000"/>
            </a:schemeClr>
          </a:solidFill>
          <a:latin typeface="+mj-lt"/>
          <a:ea typeface="+mn-ea"/>
          <a:cs typeface="+mn-cs"/>
        </a:defRPr>
      </a:lvl1pPr>
      <a:lvl2pPr marL="133350" marR="0" indent="-128588" algn="l" defTabSz="685766" rtl="0" eaLnBrk="1" fontAlgn="auto" latinLnBrk="0" hangingPunct="1">
        <a:lnSpc>
          <a:spcPct val="100000"/>
        </a:lnSpc>
        <a:spcBef>
          <a:spcPts val="500"/>
        </a:spcBef>
        <a:spcAft>
          <a:spcPts val="0"/>
        </a:spcAft>
        <a:buClrTx/>
        <a:buSzTx/>
        <a:buFontTx/>
        <a:buBlip>
          <a:blip r:embed="rId20"/>
        </a:buBlip>
        <a:tabLst/>
        <a:defRPr sz="1200" b="0" kern="1200" cap="none" baseline="0">
          <a:solidFill>
            <a:schemeClr val="tx1"/>
          </a:solidFill>
          <a:latin typeface="+mn-lt"/>
          <a:ea typeface="+mn-ea"/>
          <a:cs typeface="+mn-cs"/>
        </a:defRPr>
      </a:lvl2pPr>
      <a:lvl3pPr marL="268288" marR="0" indent="-134938" algn="l" defTabSz="685766" rtl="0" eaLnBrk="1" fontAlgn="auto" latinLnBrk="0" hangingPunct="1">
        <a:lnSpc>
          <a:spcPct val="100000"/>
        </a:lnSpc>
        <a:spcBef>
          <a:spcPts val="0"/>
        </a:spcBef>
        <a:spcAft>
          <a:spcPts val="0"/>
        </a:spcAft>
        <a:buClr>
          <a:srgbClr val="00BBDD"/>
        </a:buClr>
        <a:buSzTx/>
        <a:buFont typeface="Wingdings" pitchFamily="2" charset="2"/>
        <a:buChar char="§"/>
        <a:tabLst/>
        <a:defRPr sz="1100" b="0" kern="1200" cap="none" baseline="0">
          <a:solidFill>
            <a:srgbClr val="002060"/>
          </a:solidFill>
          <a:latin typeface="+mn-lt"/>
          <a:ea typeface="+mn-ea"/>
          <a:cs typeface="+mn-cs"/>
        </a:defRPr>
      </a:lvl3pPr>
      <a:lvl4pPr marL="400050" marR="0" indent="-131763" algn="l" defTabSz="685766" rtl="0" eaLnBrk="1" fontAlgn="auto" latinLnBrk="0" hangingPunct="1">
        <a:lnSpc>
          <a:spcPct val="100000"/>
        </a:lnSpc>
        <a:spcBef>
          <a:spcPts val="200"/>
        </a:spcBef>
        <a:spcAft>
          <a:spcPts val="0"/>
        </a:spcAft>
        <a:buClr>
          <a:schemeClr val="tx1"/>
        </a:buClr>
        <a:buSzTx/>
        <a:buFont typeface="Wingdings" pitchFamily="2" charset="2"/>
        <a:buChar char="§"/>
        <a:tabLst/>
        <a:defRPr sz="1000" kern="1200">
          <a:solidFill>
            <a:srgbClr val="002060"/>
          </a:solidFill>
          <a:latin typeface="+mn-lt"/>
          <a:ea typeface="+mn-ea"/>
          <a:cs typeface="+mn-cs"/>
        </a:defRPr>
      </a:lvl4pPr>
      <a:lvl5pPr marL="536575" marR="0" indent="-136525" algn="l" defTabSz="685766" rtl="0" eaLnBrk="1" fontAlgn="auto" latinLnBrk="0" hangingPunct="1">
        <a:lnSpc>
          <a:spcPct val="90000"/>
        </a:lnSpc>
        <a:spcBef>
          <a:spcPts val="375"/>
        </a:spcBef>
        <a:spcAft>
          <a:spcPts val="0"/>
        </a:spcAft>
        <a:buClrTx/>
        <a:buSzTx/>
        <a:buFont typeface="Wingdings" pitchFamily="2" charset="2"/>
        <a:buChar char="§"/>
        <a:tabLst/>
        <a:defRPr sz="1350" kern="1200">
          <a:solidFill>
            <a:srgbClr val="002060"/>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4" name="Connecteur droit 1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316F4F0-B7D1-E141-A59E-3CE8926EB16F}"/>
              </a:ext>
            </a:extLst>
          </p:cNvPr>
          <p:cNvSpPr/>
          <p:nvPr userDrawn="1"/>
        </p:nvSpPr>
        <p:spPr>
          <a:xfrm>
            <a:off x="219" y="4711500"/>
            <a:ext cx="9143782"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sp>
        <p:nvSpPr>
          <p:cNvPr id="31" name="Slide Number Placeholder 5">
            <a:extLst>
              <a:ext uri="{FF2B5EF4-FFF2-40B4-BE49-F238E27FC236}">
                <a16:creationId xmlns:a16="http://schemas.microsoft.com/office/drawing/2014/main" id="{CB8DDD21-284E-E146-B323-C3FC9287AB2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33" name="Espace réservé du pied de page 3">
            <a:extLst>
              <a:ext uri="{FF2B5EF4-FFF2-40B4-BE49-F238E27FC236}">
                <a16:creationId xmlns:a16="http://schemas.microsoft.com/office/drawing/2014/main" id="{2418B657-D3D9-A541-94ED-38E3765DED0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34" name="Espace réservé de la date 4">
            <a:extLst>
              <a:ext uri="{FF2B5EF4-FFF2-40B4-BE49-F238E27FC236}">
                <a16:creationId xmlns:a16="http://schemas.microsoft.com/office/drawing/2014/main" id="{49C3997A-2384-DD42-B1F2-B905265AFBF3}"/>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AC605669-5614-438C-9048-E75DD93AE0F3}" type="datetime1">
              <a:rPr lang="en-GB" noProof="0" smtClean="0"/>
              <a:t>16/10/2024</a:t>
            </a:fld>
            <a:endParaRPr lang="en-GB" noProof="0" dirty="0"/>
          </a:p>
        </p:txBody>
      </p:sp>
      <p:sp>
        <p:nvSpPr>
          <p:cNvPr id="35" name="ZoneTexte 34">
            <a:extLst>
              <a:ext uri="{FF2B5EF4-FFF2-40B4-BE49-F238E27FC236}">
                <a16:creationId xmlns:a16="http://schemas.microsoft.com/office/drawing/2014/main" id="{4C5C908B-ADBD-524B-A532-B2B0FDF15750}"/>
              </a:ext>
            </a:extLst>
          </p:cNvPr>
          <p:cNvSpPr txBox="1"/>
          <p:nvPr userDrawn="1"/>
        </p:nvSpPr>
        <p:spPr>
          <a:xfrm>
            <a:off x="501632" y="4734539"/>
            <a:ext cx="343364" cy="169277"/>
          </a:xfrm>
          <a:prstGeom prst="rect">
            <a:avLst/>
          </a:prstGeom>
          <a:noFill/>
        </p:spPr>
        <p:txBody>
          <a:bodyPr wrap="none" rtlCol="0">
            <a:spAutoFit/>
          </a:bodyPr>
          <a:lstStyle/>
          <a:p>
            <a:r>
              <a:rPr lang="en-GB" sz="500" b="1" noProof="0" dirty="0" smtClean="0">
                <a:solidFill>
                  <a:schemeClr val="accent5">
                    <a:lumMod val="50000"/>
                  </a:schemeClr>
                </a:solidFill>
              </a:rPr>
              <a:t>Date:</a:t>
            </a:r>
            <a:endParaRPr lang="en-GB" sz="500" b="0" noProof="0" dirty="0">
              <a:solidFill>
                <a:schemeClr val="accent5">
                  <a:lumMod val="50000"/>
                </a:schemeClr>
              </a:solidFill>
            </a:endParaRPr>
          </a:p>
        </p:txBody>
      </p:sp>
      <p:sp>
        <p:nvSpPr>
          <p:cNvPr id="36" name="ZoneTexte 35">
            <a:extLst>
              <a:ext uri="{FF2B5EF4-FFF2-40B4-BE49-F238E27FC236}">
                <a16:creationId xmlns:a16="http://schemas.microsoft.com/office/drawing/2014/main" id="{7D90E5E4-F443-0141-BF55-CE26DCBF94E2}"/>
              </a:ext>
            </a:extLst>
          </p:cNvPr>
          <p:cNvSpPr txBox="1"/>
          <p:nvPr userDrawn="1"/>
        </p:nvSpPr>
        <p:spPr>
          <a:xfrm>
            <a:off x="501635" y="4846885"/>
            <a:ext cx="607638" cy="169277"/>
          </a:xfrm>
          <a:prstGeom prst="rect">
            <a:avLst/>
          </a:prstGeom>
          <a:noFill/>
        </p:spPr>
        <p:txBody>
          <a:bodyPr wrap="square" rtlCol="0">
            <a:spAutoFit/>
          </a:bodyPr>
          <a:lstStyle/>
          <a:p>
            <a:r>
              <a:rPr lang="en-GB" sz="500" b="1" noProof="0" dirty="0" smtClean="0">
                <a:solidFill>
                  <a:schemeClr val="accent5">
                    <a:lumMod val="50000"/>
                  </a:schemeClr>
                </a:solidFill>
              </a:rPr>
              <a:t>Ref:</a:t>
            </a:r>
            <a:endParaRPr lang="en-GB" sz="500" b="0" noProof="0" dirty="0">
              <a:solidFill>
                <a:schemeClr val="accent5">
                  <a:lumMod val="50000"/>
                </a:schemeClr>
              </a:solidFill>
            </a:endParaRPr>
          </a:p>
        </p:txBody>
      </p:sp>
      <p:sp>
        <p:nvSpPr>
          <p:cNvPr id="37" name="ZoneTexte 36">
            <a:extLst>
              <a:ext uri="{FF2B5EF4-FFF2-40B4-BE49-F238E27FC236}">
                <a16:creationId xmlns:a16="http://schemas.microsoft.com/office/drawing/2014/main" id="{896E3DDA-5DBF-5A4F-8AB4-CD7D5E3BE393}"/>
              </a:ext>
            </a:extLst>
          </p:cNvPr>
          <p:cNvSpPr txBox="1"/>
          <p:nvPr userDrawn="1"/>
        </p:nvSpPr>
        <p:spPr>
          <a:xfrm>
            <a:off x="501634" y="4959232"/>
            <a:ext cx="2276543" cy="169277"/>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GB" sz="500" b="1" noProof="0" dirty="0" smtClean="0">
                <a:solidFill>
                  <a:schemeClr val="accent5">
                    <a:lumMod val="50000"/>
                  </a:schemeClr>
                </a:solidFill>
              </a:rPr>
              <a:t>Template</a:t>
            </a:r>
            <a:r>
              <a:rPr lang="en-GB" sz="500" b="1" noProof="0" smtClean="0">
                <a:solidFill>
                  <a:schemeClr val="accent5">
                    <a:lumMod val="50000"/>
                  </a:schemeClr>
                </a:solidFill>
              </a:rPr>
              <a:t>: </a:t>
            </a:r>
            <a:r>
              <a:rPr lang="en-GB" sz="500" kern="1200" noProof="0" smtClean="0">
                <a:solidFill>
                  <a:schemeClr val="accent5">
                    <a:lumMod val="50000"/>
                  </a:schemeClr>
                </a:solidFill>
                <a:latin typeface="+mn-lt"/>
                <a:ea typeface="+mn-ea"/>
                <a:cs typeface="+mn-cs"/>
              </a:rPr>
              <a:t>83230347-COM-TAS-EN-012</a:t>
            </a:r>
            <a:endParaRPr lang="en-GB" sz="500" kern="1200" noProof="0" dirty="0">
              <a:solidFill>
                <a:schemeClr val="accent5">
                  <a:lumMod val="50000"/>
                </a:schemeClr>
              </a:solidFill>
              <a:latin typeface="+mn-lt"/>
              <a:ea typeface="+mn-ea"/>
              <a:cs typeface="+mn-cs"/>
            </a:endParaRPr>
          </a:p>
        </p:txBody>
      </p:sp>
      <p:sp>
        <p:nvSpPr>
          <p:cNvPr id="38" name="ZoneTexte 37">
            <a:extLst>
              <a:ext uri="{FF2B5EF4-FFF2-40B4-BE49-F238E27FC236}">
                <a16:creationId xmlns:a16="http://schemas.microsoft.com/office/drawing/2014/main" id="{CD0D6AFD-FE4C-A144-8B88-91668FFFBA80}"/>
              </a:ext>
            </a:extLst>
          </p:cNvPr>
          <p:cNvSpPr txBox="1"/>
          <p:nvPr userDrawn="1"/>
        </p:nvSpPr>
        <p:spPr>
          <a:xfrm>
            <a:off x="2770982" y="4730780"/>
            <a:ext cx="3261328" cy="400110"/>
          </a:xfrm>
          <a:prstGeom prst="rect">
            <a:avLst/>
          </a:prstGeom>
          <a:noFill/>
        </p:spPr>
        <p:txBody>
          <a:bodyPr wrap="square" rtlCol="0">
            <a:spAutoFit/>
          </a:bodyPr>
          <a:lstStyle/>
          <a:p>
            <a:r>
              <a:rPr lang="en-GB" sz="500" b="1" noProof="0" dirty="0" smtClean="0">
                <a:solidFill>
                  <a:schemeClr val="accent5">
                    <a:lumMod val="50000"/>
                  </a:schemeClr>
                </a:solidFill>
              </a:rPr>
              <a:t>PROPRIETARY</a:t>
            </a:r>
            <a:r>
              <a:rPr lang="en-GB" sz="500" b="1" baseline="0" noProof="0" dirty="0" smtClean="0">
                <a:solidFill>
                  <a:schemeClr val="accent5">
                    <a:lumMod val="50000"/>
                  </a:schemeClr>
                </a:solidFill>
              </a:rPr>
              <a:t> </a:t>
            </a:r>
            <a:r>
              <a:rPr lang="en-GB" sz="500" b="1" noProof="0" dirty="0" smtClean="0">
                <a:solidFill>
                  <a:schemeClr val="accent5">
                    <a:lumMod val="50000"/>
                  </a:schemeClr>
                </a:solidFill>
              </a:rPr>
              <a:t>INFORMATION</a:t>
            </a:r>
          </a:p>
          <a:p>
            <a:r>
              <a:rPr lang="en-GB" sz="500" noProof="0" dirty="0" smtClean="0">
                <a:solidFill>
                  <a:schemeClr val="accent5">
                    <a:lumMod val="50000"/>
                  </a:schemeClr>
                </a:solidFill>
              </a:rPr>
              <a:t>This document is not to be reproduced, modified, adapted, published, translated in any material form in whole or in part nor disclosed to any third party without the prior written permission of Thales Alenia Space.</a:t>
            </a:r>
          </a:p>
          <a:p>
            <a:r>
              <a:rPr lang="en-GB" sz="500" noProof="0" smtClean="0">
                <a:solidFill>
                  <a:schemeClr val="accent5">
                    <a:lumMod val="50000"/>
                  </a:schemeClr>
                </a:solidFill>
              </a:rPr>
              <a:t>© 2024 </a:t>
            </a:r>
            <a:r>
              <a:rPr lang="en-GB" sz="500" noProof="0" dirty="0" smtClean="0">
                <a:solidFill>
                  <a:schemeClr val="accent5">
                    <a:lumMod val="50000"/>
                  </a:schemeClr>
                </a:solidFill>
              </a:rPr>
              <a:t>Thales </a:t>
            </a:r>
            <a:r>
              <a:rPr lang="en-GB" sz="500" noProof="0" dirty="0" err="1" smtClean="0">
                <a:solidFill>
                  <a:schemeClr val="accent5">
                    <a:lumMod val="50000"/>
                  </a:schemeClr>
                </a:solidFill>
              </a:rPr>
              <a:t>Alenia</a:t>
            </a:r>
            <a:r>
              <a:rPr lang="en-GB" sz="500" noProof="0" dirty="0" smtClean="0">
                <a:solidFill>
                  <a:schemeClr val="accent5">
                    <a:lumMod val="50000"/>
                  </a:schemeClr>
                </a:solidFill>
              </a:rPr>
              <a:t> Space All rights reserved</a:t>
            </a:r>
          </a:p>
        </p:txBody>
      </p:sp>
      <p:pic>
        <p:nvPicPr>
          <p:cNvPr id="2" name="Image 1"/>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907655" y="4762794"/>
            <a:ext cx="834390" cy="350623"/>
          </a:xfrm>
          <a:prstGeom prst="rect">
            <a:avLst/>
          </a:prstGeom>
        </p:spPr>
      </p:pic>
      <p:sp>
        <p:nvSpPr>
          <p:cNvPr id="15" name="Espace réservé du titre 2">
            <a:extLst>
              <a:ext uri="{FF2B5EF4-FFF2-40B4-BE49-F238E27FC236}">
                <a16:creationId xmlns:a16="http://schemas.microsoft.com/office/drawing/2014/main" id="{4EAB150A-2FE9-194F-B549-8D95D4B5E529}"/>
              </a:ext>
            </a:extLst>
          </p:cNvPr>
          <p:cNvSpPr>
            <a:spLocks noGrp="1"/>
          </p:cNvSpPr>
          <p:nvPr>
            <p:ph type="title"/>
          </p:nvPr>
        </p:nvSpPr>
        <p:spPr>
          <a:xfrm>
            <a:off x="406800" y="111600"/>
            <a:ext cx="8172000" cy="370800"/>
          </a:xfrm>
          <a:prstGeom prst="rect">
            <a:avLst/>
          </a:prstGeom>
        </p:spPr>
        <p:txBody>
          <a:bodyPr vert="horz" lIns="91440" tIns="45720" rIns="91440" bIns="45720" rtlCol="0" anchor="ctr">
            <a:normAutofit/>
          </a:bodyPr>
          <a:lstStyle/>
          <a:p>
            <a:r>
              <a:rPr lang="en-GB" noProof="0" dirty="0" smtClean="0"/>
              <a:t>MODIFY</a:t>
            </a:r>
            <a:r>
              <a:rPr lang="en-GB" dirty="0" smtClean="0"/>
              <a:t> THE TITLE</a:t>
            </a:r>
            <a:endParaRPr lang="en-GB" dirty="0"/>
          </a:p>
        </p:txBody>
      </p:sp>
      <p:sp>
        <p:nvSpPr>
          <p:cNvPr id="16" name="Rectangle 15">
            <a:extLst>
              <a:ext uri="{FF2B5EF4-FFF2-40B4-BE49-F238E27FC236}">
                <a16:creationId xmlns:a16="http://schemas.microsoft.com/office/drawing/2014/main" id="{32069238-B92A-3541-9B39-EA21A85DCDDD}"/>
              </a:ext>
            </a:extLst>
          </p:cNvPr>
          <p:cNvSpPr/>
          <p:nvPr userDrawn="1"/>
        </p:nvSpPr>
        <p:spPr>
          <a:xfrm>
            <a:off x="6213782" y="4826931"/>
            <a:ext cx="1158505" cy="222350"/>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spAutoFit/>
          </a:bodyPr>
          <a:lstStyle/>
          <a:p>
            <a:pPr algn="ctr"/>
            <a:r>
              <a:rPr lang="en-GB" sz="500" cap="all" baseline="0" noProof="0" dirty="0" smtClean="0">
                <a:solidFill>
                  <a:srgbClr val="FF0000"/>
                </a:solidFill>
              </a:rPr>
              <a:t>THALES ALENIA SPACE SECRET</a:t>
            </a:r>
            <a:endParaRPr lang="en-GB" sz="500" cap="all" baseline="0" noProof="0" dirty="0">
              <a:solidFill>
                <a:srgbClr val="FF0000"/>
              </a:solidFill>
            </a:endParaRPr>
          </a:p>
        </p:txBody>
      </p:sp>
    </p:spTree>
    <p:extLst>
      <p:ext uri="{BB962C8B-B14F-4D97-AF65-F5344CB8AC3E}">
        <p14:creationId xmlns:p14="http://schemas.microsoft.com/office/powerpoint/2010/main" val="2467039009"/>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4" r:id="rId6"/>
    <p:sldLayoutId id="2147483891" r:id="rId7"/>
    <p:sldLayoutId id="2147483892" r:id="rId8"/>
    <p:sldLayoutId id="2147483893" r:id="rId9"/>
    <p:sldLayoutId id="2147483895" r:id="rId10"/>
    <p:sldLayoutId id="2147483896" r:id="rId11"/>
    <p:sldLayoutId id="2147483897" r:id="rId12"/>
    <p:sldLayoutId id="2147483898" r:id="rId13"/>
    <p:sldLayoutId id="2147483899" r:id="rId14"/>
    <p:sldLayoutId id="2147483900" r:id="rId15"/>
    <p:sldLayoutId id="2147483903" r:id="rId16"/>
  </p:sldLayoutIdLst>
  <p:timing>
    <p:tnLst>
      <p:par>
        <p:cTn id="1" dur="indefinite" restart="never" nodeType="tmRoot"/>
      </p:par>
    </p:tnLst>
  </p:timing>
  <p:hf hdr="0"/>
  <p:txStyles>
    <p:titleStyle>
      <a:lvl1pPr algn="l" defTabSz="685766" rtl="0" eaLnBrk="1" latinLnBrk="0" hangingPunct="1">
        <a:lnSpc>
          <a:spcPct val="90000"/>
        </a:lnSpc>
        <a:spcBef>
          <a:spcPct val="0"/>
        </a:spcBef>
        <a:buNone/>
        <a:defRPr sz="2000" b="1" kern="1200" cap="all" baseline="0">
          <a:solidFill>
            <a:schemeClr val="tx1"/>
          </a:solidFill>
          <a:latin typeface="+mj-lt"/>
          <a:ea typeface="+mj-ea"/>
          <a:cs typeface="+mj-cs"/>
        </a:defRPr>
      </a:lvl1pPr>
    </p:titleStyle>
    <p:bodyStyle>
      <a:lvl1pPr marL="171442" indent="-171442" algn="l" defTabSz="685766" rtl="0" eaLnBrk="1" latinLnBrk="0" hangingPunct="1">
        <a:lnSpc>
          <a:spcPct val="100000"/>
        </a:lnSpc>
        <a:spcBef>
          <a:spcPts val="750"/>
        </a:spcBef>
        <a:spcAft>
          <a:spcPts val="400"/>
        </a:spcAft>
        <a:buFontTx/>
        <a:buBlip>
          <a:blip r:embed="rId19"/>
        </a:buBlip>
        <a:defRPr sz="1400" kern="1200" cap="none" baseline="0">
          <a:solidFill>
            <a:schemeClr val="bg2">
              <a:lumMod val="75000"/>
            </a:schemeClr>
          </a:solidFill>
          <a:latin typeface="+mj-lt"/>
          <a:ea typeface="+mn-ea"/>
          <a:cs typeface="+mn-cs"/>
        </a:defRPr>
      </a:lvl1pPr>
      <a:lvl2pPr marL="133350" marR="0" indent="-128588" algn="l" defTabSz="685766" rtl="0" eaLnBrk="1" fontAlgn="auto" latinLnBrk="0" hangingPunct="1">
        <a:lnSpc>
          <a:spcPct val="100000"/>
        </a:lnSpc>
        <a:spcBef>
          <a:spcPts val="500"/>
        </a:spcBef>
        <a:spcAft>
          <a:spcPts val="0"/>
        </a:spcAft>
        <a:buClrTx/>
        <a:buSzTx/>
        <a:buFontTx/>
        <a:buBlip>
          <a:blip r:embed="rId20"/>
        </a:buBlip>
        <a:tabLst/>
        <a:defRPr sz="1200" b="0" kern="1200" cap="none" baseline="0">
          <a:solidFill>
            <a:schemeClr val="tx1"/>
          </a:solidFill>
          <a:latin typeface="+mn-lt"/>
          <a:ea typeface="+mn-ea"/>
          <a:cs typeface="+mn-cs"/>
        </a:defRPr>
      </a:lvl2pPr>
      <a:lvl3pPr marL="268288" marR="0" indent="-134938" algn="l" defTabSz="685766" rtl="0" eaLnBrk="1" fontAlgn="auto" latinLnBrk="0" hangingPunct="1">
        <a:lnSpc>
          <a:spcPct val="100000"/>
        </a:lnSpc>
        <a:spcBef>
          <a:spcPts val="0"/>
        </a:spcBef>
        <a:spcAft>
          <a:spcPts val="0"/>
        </a:spcAft>
        <a:buClr>
          <a:srgbClr val="00BBDD"/>
        </a:buClr>
        <a:buSzTx/>
        <a:buFont typeface="Wingdings" pitchFamily="2" charset="2"/>
        <a:buChar char="§"/>
        <a:tabLst/>
        <a:defRPr sz="1100" b="0" kern="1200" cap="none" baseline="0">
          <a:solidFill>
            <a:srgbClr val="002060"/>
          </a:solidFill>
          <a:latin typeface="+mn-lt"/>
          <a:ea typeface="+mn-ea"/>
          <a:cs typeface="+mn-cs"/>
        </a:defRPr>
      </a:lvl3pPr>
      <a:lvl4pPr marL="400050" marR="0" indent="-131763" algn="l" defTabSz="685766" rtl="0" eaLnBrk="1" fontAlgn="auto" latinLnBrk="0" hangingPunct="1">
        <a:lnSpc>
          <a:spcPct val="100000"/>
        </a:lnSpc>
        <a:spcBef>
          <a:spcPts val="200"/>
        </a:spcBef>
        <a:spcAft>
          <a:spcPts val="0"/>
        </a:spcAft>
        <a:buClr>
          <a:srgbClr val="000000"/>
        </a:buClr>
        <a:buSzTx/>
        <a:buFont typeface="Wingdings" pitchFamily="2" charset="2"/>
        <a:buChar char="§"/>
        <a:tabLst/>
        <a:defRPr sz="1000" kern="1200">
          <a:solidFill>
            <a:srgbClr val="002060"/>
          </a:solidFill>
          <a:latin typeface="+mn-lt"/>
          <a:ea typeface="+mn-ea"/>
          <a:cs typeface="+mn-cs"/>
        </a:defRPr>
      </a:lvl4pPr>
      <a:lvl5pPr marL="536575" marR="0" indent="-136525" algn="l" defTabSz="685766" rtl="0" eaLnBrk="1" fontAlgn="auto" latinLnBrk="0" hangingPunct="1">
        <a:lnSpc>
          <a:spcPct val="90000"/>
        </a:lnSpc>
        <a:spcBef>
          <a:spcPts val="375"/>
        </a:spcBef>
        <a:spcAft>
          <a:spcPts val="0"/>
        </a:spcAft>
        <a:buClrTx/>
        <a:buSzTx/>
        <a:buFont typeface="Wingdings" pitchFamily="2" charset="2"/>
        <a:buChar char="§"/>
        <a:tabLst/>
        <a:defRPr sz="1350" kern="1200">
          <a:solidFill>
            <a:srgbClr val="002060"/>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7892" y="1608253"/>
            <a:ext cx="8524721" cy="812530"/>
          </a:xfrm>
        </p:spPr>
        <p:txBody>
          <a:bodyPr/>
          <a:lstStyle/>
          <a:p>
            <a:r>
              <a:rPr lang="fr-FR" dirty="0"/>
              <a:t>Thales </a:t>
            </a:r>
            <a:r>
              <a:rPr lang="fr-FR" dirty="0" err="1"/>
              <a:t>alenia</a:t>
            </a:r>
            <a:r>
              <a:rPr lang="fr-FR" dirty="0"/>
              <a:t> </a:t>
            </a:r>
            <a:r>
              <a:rPr lang="fr-FR" dirty="0" err="1"/>
              <a:t>space</a:t>
            </a:r>
            <a:r>
              <a:rPr lang="fr-FR" dirty="0"/>
              <a:t> roadmap </a:t>
            </a:r>
            <a:br>
              <a:rPr lang="fr-FR" dirty="0"/>
            </a:br>
            <a:r>
              <a:rPr lang="fr-FR" sz="1600" dirty="0"/>
              <a:t>on</a:t>
            </a:r>
            <a:r>
              <a:rPr lang="fr-FR" dirty="0"/>
              <a:t> passive </a:t>
            </a:r>
            <a:r>
              <a:rPr lang="fr-FR" dirty="0" smtClean="0"/>
              <a:t>components (</a:t>
            </a:r>
            <a:r>
              <a:rPr lang="fr-FR" sz="1600" dirty="0" smtClean="0"/>
              <a:t>Focus on LEO/MEO Missions</a:t>
            </a:r>
            <a:r>
              <a:rPr lang="fr-FR" dirty="0" smtClean="0"/>
              <a:t>)</a:t>
            </a:r>
            <a:endParaRPr lang="fr-FR" dirty="0"/>
          </a:p>
        </p:txBody>
      </p:sp>
      <p:sp>
        <p:nvSpPr>
          <p:cNvPr id="3" name="Sous-titre 2"/>
          <p:cNvSpPr>
            <a:spLocks noGrp="1"/>
          </p:cNvSpPr>
          <p:nvPr>
            <p:ph type="subTitle" idx="1"/>
          </p:nvPr>
        </p:nvSpPr>
        <p:spPr>
          <a:xfrm>
            <a:off x="427892" y="2772207"/>
            <a:ext cx="8524720" cy="535531"/>
          </a:xfrm>
        </p:spPr>
        <p:txBody>
          <a:bodyPr/>
          <a:lstStyle/>
          <a:p>
            <a:r>
              <a:rPr lang="fr-FR" sz="2800" b="1" dirty="0" err="1">
                <a:solidFill>
                  <a:srgbClr val="FFC000"/>
                </a:solidFill>
              </a:rPr>
              <a:t>Spcd</a:t>
            </a:r>
            <a:r>
              <a:rPr lang="fr-FR" sz="2800" b="1" dirty="0">
                <a:solidFill>
                  <a:srgbClr val="FFC000"/>
                </a:solidFill>
              </a:rPr>
              <a:t> </a:t>
            </a:r>
            <a:r>
              <a:rPr lang="fr-FR" sz="2800" b="1" dirty="0" smtClean="0">
                <a:solidFill>
                  <a:srgbClr val="FFC000"/>
                </a:solidFill>
              </a:rPr>
              <a:t>2024 </a:t>
            </a:r>
            <a:r>
              <a:rPr lang="fr-FR" dirty="0"/>
              <a:t>- </a:t>
            </a:r>
            <a:r>
              <a:rPr lang="fr-FR" dirty="0" smtClean="0"/>
              <a:t>5th </a:t>
            </a:r>
            <a:r>
              <a:rPr lang="fr-FR" dirty="0" err="1"/>
              <a:t>space</a:t>
            </a:r>
            <a:r>
              <a:rPr lang="fr-FR" dirty="0"/>
              <a:t> passive components </a:t>
            </a:r>
            <a:r>
              <a:rPr lang="fr-FR" dirty="0" err="1"/>
              <a:t>days</a:t>
            </a:r>
            <a:endParaRPr lang="fr-FR" dirty="0"/>
          </a:p>
        </p:txBody>
      </p:sp>
      <p:sp>
        <p:nvSpPr>
          <p:cNvPr id="4" name="Espace réservé du numéro de diapositive 3">
            <a:extLst>
              <a:ext uri="{FF2B5EF4-FFF2-40B4-BE49-F238E27FC236}">
                <a16:creationId xmlns:a16="http://schemas.microsoft.com/office/drawing/2014/main" id="{456D51F8-097B-934F-A33D-E5374AAB7349}"/>
              </a:ext>
            </a:extLst>
          </p:cNvPr>
          <p:cNvSpPr>
            <a:spLocks noGrp="1"/>
          </p:cNvSpPr>
          <p:nvPr>
            <p:ph type="sldNum" sz="quarter" idx="4"/>
          </p:nvPr>
        </p:nvSpPr>
        <p:spPr>
          <a:prstGeom prst="rect">
            <a:avLst/>
          </a:prstGeom>
        </p:spPr>
        <p:txBody>
          <a:bodyPr/>
          <a:lstStyle>
            <a:defPPr>
              <a:defRPr lang="en-US"/>
            </a:defPPr>
            <a:lvl1pPr marL="0" algn="l" defTabSz="457200" rtl="0" eaLnBrk="1" latinLnBrk="0" hangingPunct="1">
              <a:defRPr sz="1000" kern="1200">
                <a:solidFill>
                  <a:schemeClr val="accent5">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900"/>
              <a:t>///</a:t>
            </a:r>
            <a:r>
              <a:rPr lang="fr-FR"/>
              <a:t> </a:t>
            </a:r>
            <a:fld id="{FD7EF743-58F7-B741-A9D7-F50F382F70B5}" type="slidenum">
              <a:rPr lang="fr-FR" smtClean="0"/>
              <a:pPr/>
              <a:t>1</a:t>
            </a:fld>
            <a:endParaRPr lang="fr-FR" dirty="0"/>
          </a:p>
        </p:txBody>
      </p:sp>
      <p:sp>
        <p:nvSpPr>
          <p:cNvPr id="8" name="Espace réservé du pied de page 7">
            <a:extLst>
              <a:ext uri="{FF2B5EF4-FFF2-40B4-BE49-F238E27FC236}">
                <a16:creationId xmlns:a16="http://schemas.microsoft.com/office/drawing/2014/main" id="{8C222212-E3BD-3D4D-8536-337B7C438347}"/>
              </a:ext>
            </a:extLst>
          </p:cNvPr>
          <p:cNvSpPr>
            <a:spLocks noGrp="1"/>
          </p:cNvSpPr>
          <p:nvPr>
            <p:ph type="ftr" sz="quarter" idx="3"/>
          </p:nvPr>
        </p:nvSpPr>
        <p:spPr/>
        <p:txBody>
          <a:bodyPr/>
          <a:lstStyle/>
          <a:p>
            <a:r>
              <a:rPr lang="fr-FR" smtClean="0"/>
              <a:t>Not referenced</a:t>
            </a:r>
            <a:endParaRPr lang="fr-FR" dirty="0"/>
          </a:p>
        </p:txBody>
      </p:sp>
      <p:sp>
        <p:nvSpPr>
          <p:cNvPr id="7" name="Espace réservé de la date 6">
            <a:extLst>
              <a:ext uri="{FF2B5EF4-FFF2-40B4-BE49-F238E27FC236}">
                <a16:creationId xmlns:a16="http://schemas.microsoft.com/office/drawing/2014/main" id="{90699277-6BF6-FA4C-8FF0-531715225460}"/>
              </a:ext>
            </a:extLst>
          </p:cNvPr>
          <p:cNvSpPr>
            <a:spLocks noGrp="1"/>
          </p:cNvSpPr>
          <p:nvPr>
            <p:ph type="dt" sz="half" idx="2"/>
          </p:nvPr>
        </p:nvSpPr>
        <p:spPr/>
        <p:txBody>
          <a:bodyPr/>
          <a:lstStyle/>
          <a:p>
            <a:fld id="{91DFD098-E238-4A1C-B92F-2E510D45BE13}" type="datetime1">
              <a:rPr lang="en-GB" smtClean="0"/>
              <a:t>16/10/2024</a:t>
            </a:fld>
            <a:endParaRPr lang="fr-FR" dirty="0"/>
          </a:p>
        </p:txBody>
      </p:sp>
      <p:sp>
        <p:nvSpPr>
          <p:cNvPr id="15" name="ZoneTexte 14"/>
          <p:cNvSpPr txBox="1"/>
          <p:nvPr/>
        </p:nvSpPr>
        <p:spPr>
          <a:xfrm>
            <a:off x="427892" y="3478606"/>
            <a:ext cx="8387867" cy="923330"/>
          </a:xfrm>
          <a:prstGeom prst="rect">
            <a:avLst/>
          </a:prstGeom>
          <a:noFill/>
        </p:spPr>
        <p:txBody>
          <a:bodyPr wrap="square" rtlCol="0">
            <a:spAutoFit/>
          </a:bodyPr>
          <a:lstStyle/>
          <a:p>
            <a:r>
              <a:rPr lang="fr-FR" dirty="0" smtClean="0">
                <a:solidFill>
                  <a:schemeClr val="bg1"/>
                </a:solidFill>
              </a:rPr>
              <a:t>V. </a:t>
            </a:r>
            <a:r>
              <a:rPr lang="fr-FR" dirty="0" err="1" smtClean="0">
                <a:solidFill>
                  <a:schemeClr val="bg1"/>
                </a:solidFill>
              </a:rPr>
              <a:t>Boutan</a:t>
            </a:r>
            <a:r>
              <a:rPr lang="fr-FR" dirty="0" smtClean="0">
                <a:solidFill>
                  <a:schemeClr val="bg1"/>
                </a:solidFill>
              </a:rPr>
              <a:t> and C. Guilbert / D. Ducasse </a:t>
            </a:r>
          </a:p>
          <a:p>
            <a:r>
              <a:rPr lang="fr-FR" dirty="0" smtClean="0">
                <a:solidFill>
                  <a:schemeClr val="bg1"/>
                </a:solidFill>
              </a:rPr>
              <a:t>T. Valette ; E. M-Schmidt ; C. </a:t>
            </a:r>
            <a:r>
              <a:rPr lang="fr-FR" dirty="0" err="1" smtClean="0">
                <a:solidFill>
                  <a:schemeClr val="bg1"/>
                </a:solidFill>
              </a:rPr>
              <a:t>Dessaint</a:t>
            </a:r>
            <a:r>
              <a:rPr lang="fr-FR" dirty="0" smtClean="0">
                <a:solidFill>
                  <a:schemeClr val="bg1"/>
                </a:solidFill>
              </a:rPr>
              <a:t> ; T. </a:t>
            </a:r>
            <a:r>
              <a:rPr lang="fr-FR" dirty="0" err="1" smtClean="0">
                <a:solidFill>
                  <a:schemeClr val="bg1"/>
                </a:solidFill>
              </a:rPr>
              <a:t>Ihorai</a:t>
            </a:r>
            <a:r>
              <a:rPr lang="fr-FR" dirty="0" smtClean="0">
                <a:solidFill>
                  <a:schemeClr val="bg1"/>
                </a:solidFill>
              </a:rPr>
              <a:t> </a:t>
            </a:r>
            <a:r>
              <a:rPr lang="fr-FR" dirty="0">
                <a:solidFill>
                  <a:schemeClr val="bg1"/>
                </a:solidFill>
              </a:rPr>
              <a:t>(TAS-France</a:t>
            </a:r>
            <a:r>
              <a:rPr lang="fr-FR" dirty="0" smtClean="0">
                <a:solidFill>
                  <a:schemeClr val="bg1"/>
                </a:solidFill>
              </a:rPr>
              <a:t>)</a:t>
            </a:r>
            <a:endParaRPr lang="fr-FR" dirty="0">
              <a:solidFill>
                <a:schemeClr val="bg1"/>
              </a:solidFill>
            </a:endParaRPr>
          </a:p>
          <a:p>
            <a:r>
              <a:rPr lang="es-ES" dirty="0" smtClean="0">
                <a:solidFill>
                  <a:schemeClr val="bg1"/>
                </a:solidFill>
              </a:rPr>
              <a:t>M. Del Pozo Losada ; P-J. </a:t>
            </a:r>
            <a:r>
              <a:rPr lang="pt-BR" dirty="0" smtClean="0">
                <a:solidFill>
                  <a:schemeClr val="bg1"/>
                </a:solidFill>
              </a:rPr>
              <a:t>Garcia Arribas (</a:t>
            </a:r>
            <a:r>
              <a:rPr lang="fr-FR" smtClean="0">
                <a:solidFill>
                  <a:schemeClr val="bg1"/>
                </a:solidFill>
              </a:rPr>
              <a:t>TAS-Spain)</a:t>
            </a:r>
            <a:endParaRPr lang="fr-FR" dirty="0">
              <a:solidFill>
                <a:schemeClr val="bg1"/>
              </a:solidFill>
            </a:endParaRPr>
          </a:p>
        </p:txBody>
      </p:sp>
    </p:spTree>
    <p:extLst>
      <p:ext uri="{BB962C8B-B14F-4D97-AF65-F5344CB8AC3E}">
        <p14:creationId xmlns:p14="http://schemas.microsoft.com/office/powerpoint/2010/main" val="1666372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7382D695-0B49-0D42-A6E7-050A95E27A13}"/>
              </a:ext>
            </a:extLst>
          </p:cNvPr>
          <p:cNvSpPr>
            <a:spLocks noGrp="1"/>
          </p:cNvSpPr>
          <p:nvPr>
            <p:ph type="sldNum" sz="quarter" idx="4"/>
          </p:nvPr>
        </p:nvSpPr>
        <p:spPr/>
        <p:txBody>
          <a:bodyPr/>
          <a:lstStyle>
            <a:defPPr>
              <a:defRPr lang="en-US"/>
            </a:defPPr>
            <a:lvl1pPr marL="0" algn="l" defTabSz="457200" rtl="0" eaLnBrk="1" latinLnBrk="0" hangingPunct="1">
              <a:defRPr sz="1000" kern="1200">
                <a:solidFill>
                  <a:schemeClr val="accent5">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mtClean="0"/>
              <a:t>/// </a:t>
            </a:r>
            <a:fld id="{FD7EF743-58F7-B741-A9D7-F50F382F70B5}" type="slidenum">
              <a:rPr lang="fr-FR" smtClean="0"/>
              <a:pPr/>
              <a:t>10</a:t>
            </a:fld>
            <a:endParaRPr lang="fr-FR" dirty="0"/>
          </a:p>
        </p:txBody>
      </p:sp>
      <p:sp>
        <p:nvSpPr>
          <p:cNvPr id="19" name="Espace réservé du pied de page 18">
            <a:extLst>
              <a:ext uri="{FF2B5EF4-FFF2-40B4-BE49-F238E27FC236}">
                <a16:creationId xmlns:a16="http://schemas.microsoft.com/office/drawing/2014/main" id="{2850E1F4-FDA8-854D-9649-1D68A0343CA3}"/>
              </a:ext>
            </a:extLst>
          </p:cNvPr>
          <p:cNvSpPr>
            <a:spLocks noGrp="1"/>
          </p:cNvSpPr>
          <p:nvPr>
            <p:ph type="ftr" sz="quarter" idx="3"/>
          </p:nvPr>
        </p:nvSpPr>
        <p:spPr/>
        <p:txBody>
          <a:bodyPr/>
          <a:lstStyle/>
          <a:p>
            <a:r>
              <a:rPr lang="fr-FR" smtClean="0"/>
              <a:t>Not referenced</a:t>
            </a:r>
            <a:endParaRPr lang="fr-FR" dirty="0"/>
          </a:p>
        </p:txBody>
      </p:sp>
      <p:sp>
        <p:nvSpPr>
          <p:cNvPr id="18" name="Espace réservé de la date 17">
            <a:extLst>
              <a:ext uri="{FF2B5EF4-FFF2-40B4-BE49-F238E27FC236}">
                <a16:creationId xmlns:a16="http://schemas.microsoft.com/office/drawing/2014/main" id="{33C23EED-D9D9-A249-B96A-DC80D9DF783F}"/>
              </a:ext>
            </a:extLst>
          </p:cNvPr>
          <p:cNvSpPr>
            <a:spLocks noGrp="1"/>
          </p:cNvSpPr>
          <p:nvPr>
            <p:ph type="dt" sz="half" idx="2"/>
          </p:nvPr>
        </p:nvSpPr>
        <p:spPr/>
        <p:txBody>
          <a:bodyPr/>
          <a:lstStyle/>
          <a:p>
            <a:fld id="{2E77680A-56F6-4702-A643-F2E3CE7F12B3}" type="datetime1">
              <a:rPr lang="en-GB" smtClean="0"/>
              <a:t>16/10/2024</a:t>
            </a:fld>
            <a:endParaRPr lang="fr-FR" dirty="0"/>
          </a:p>
        </p:txBody>
      </p:sp>
      <p:sp>
        <p:nvSpPr>
          <p:cNvPr id="3" name="Titre 2"/>
          <p:cNvSpPr>
            <a:spLocks noGrp="1"/>
          </p:cNvSpPr>
          <p:nvPr>
            <p:ph type="title"/>
          </p:nvPr>
        </p:nvSpPr>
        <p:spPr/>
        <p:txBody>
          <a:bodyPr>
            <a:normAutofit/>
          </a:bodyPr>
          <a:lstStyle/>
          <a:p>
            <a:r>
              <a:rPr lang="en-US" dirty="0"/>
              <a:t>Supply Chain constraints </a:t>
            </a:r>
            <a:r>
              <a:rPr lang="en-US" dirty="0" smtClean="0"/>
              <a:t>(</a:t>
            </a:r>
            <a:r>
              <a:rPr lang="en-US" dirty="0"/>
              <a:t>2/2)</a:t>
            </a:r>
          </a:p>
        </p:txBody>
      </p:sp>
      <p:sp>
        <p:nvSpPr>
          <p:cNvPr id="13" name="Espace réservé du texte 12"/>
          <p:cNvSpPr>
            <a:spLocks noGrp="1"/>
          </p:cNvSpPr>
          <p:nvPr>
            <p:ph type="body" sz="quarter" idx="10"/>
          </p:nvPr>
        </p:nvSpPr>
        <p:spPr>
          <a:xfrm>
            <a:off x="419100" y="638175"/>
            <a:ext cx="8216900" cy="3600397"/>
          </a:xfrm>
          <a:solidFill>
            <a:srgbClr val="FFFFFF"/>
          </a:solidFill>
        </p:spPr>
        <p:txBody>
          <a:bodyPr/>
          <a:lstStyle/>
          <a:p>
            <a:r>
              <a:rPr lang="en-GB" dirty="0"/>
              <a:t>Single lot or at least to consider a continuous production in a period of time</a:t>
            </a:r>
            <a:endParaRPr lang="en-GB" dirty="0">
              <a:sym typeface="Wingdings" panose="05000000000000000000" pitchFamily="2" charset="2"/>
            </a:endParaRPr>
          </a:p>
          <a:p>
            <a:r>
              <a:rPr lang="en-GB" dirty="0"/>
              <a:t>Huge quantities by minimizing the number of manufacturer lots (Connectors, RF </a:t>
            </a:r>
            <a:r>
              <a:rPr lang="en-GB" dirty="0" err="1"/>
              <a:t>Passif</a:t>
            </a:r>
            <a:r>
              <a:rPr lang="en-GB" dirty="0"/>
              <a:t>, Magnetics…)</a:t>
            </a:r>
          </a:p>
          <a:p>
            <a:pPr marL="4762" lvl="1" indent="0">
              <a:buNone/>
            </a:pPr>
            <a:r>
              <a:rPr lang="en-GB" sz="1600" dirty="0" smtClean="0">
                <a:solidFill>
                  <a:srgbClr val="002060"/>
                </a:solidFill>
                <a:sym typeface="Wingdings" panose="05000000000000000000" pitchFamily="2" charset="2"/>
              </a:rPr>
              <a:t> reduction </a:t>
            </a:r>
            <a:r>
              <a:rPr lang="en-GB" sz="1600" dirty="0">
                <a:solidFill>
                  <a:srgbClr val="002060"/>
                </a:solidFill>
                <a:sym typeface="Wingdings" panose="05000000000000000000" pitchFamily="2" charset="2"/>
              </a:rPr>
              <a:t>of lot validation (Construction Analysis/Lot Acceptance Tests</a:t>
            </a:r>
            <a:r>
              <a:rPr lang="en-GB" sz="1600" dirty="0" smtClean="0">
                <a:solidFill>
                  <a:srgbClr val="002060"/>
                </a:solidFill>
                <a:sym typeface="Wingdings" panose="05000000000000000000" pitchFamily="2" charset="2"/>
              </a:rPr>
              <a:t>)</a:t>
            </a:r>
          </a:p>
          <a:p>
            <a:pPr marL="4762" lvl="1" indent="0">
              <a:buNone/>
            </a:pPr>
            <a:endParaRPr lang="en-GB" sz="1600" dirty="0">
              <a:solidFill>
                <a:srgbClr val="002060"/>
              </a:solidFill>
            </a:endParaRPr>
          </a:p>
          <a:p>
            <a:r>
              <a:rPr lang="en-GB" dirty="0"/>
              <a:t>Need to perform periodic construction analysis and/or CTE analysis (if applicable) to supervise the changes in materials/process</a:t>
            </a:r>
          </a:p>
          <a:p>
            <a:r>
              <a:rPr lang="en-GB" dirty="0"/>
              <a:t>Need to perform a visual inspection by sampling at receipt (in some specific cases/families)</a:t>
            </a:r>
          </a:p>
          <a:p>
            <a:pPr marL="177800" lvl="2" indent="0" algn="just">
              <a:buNone/>
            </a:pPr>
            <a:endParaRPr lang="en-GB" sz="1400" dirty="0"/>
          </a:p>
        </p:txBody>
      </p:sp>
    </p:spTree>
    <p:extLst>
      <p:ext uri="{BB962C8B-B14F-4D97-AF65-F5344CB8AC3E}">
        <p14:creationId xmlns:p14="http://schemas.microsoft.com/office/powerpoint/2010/main" val="1738061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7382D695-0B49-0D42-A6E7-050A95E27A13}"/>
              </a:ext>
            </a:extLst>
          </p:cNvPr>
          <p:cNvSpPr>
            <a:spLocks noGrp="1"/>
          </p:cNvSpPr>
          <p:nvPr>
            <p:ph type="sldNum" sz="quarter" idx="4"/>
          </p:nvPr>
        </p:nvSpPr>
        <p:spPr/>
        <p:txBody>
          <a:bodyPr/>
          <a:lstStyle>
            <a:defPPr>
              <a:defRPr lang="en-US"/>
            </a:defPPr>
            <a:lvl1pPr marL="0" algn="l" defTabSz="457200" rtl="0" eaLnBrk="1" latinLnBrk="0" hangingPunct="1">
              <a:defRPr sz="1000" kern="1200">
                <a:solidFill>
                  <a:schemeClr val="accent5">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mtClean="0"/>
              <a:t>/// </a:t>
            </a:r>
            <a:fld id="{FD7EF743-58F7-B741-A9D7-F50F382F70B5}" type="slidenum">
              <a:rPr lang="fr-FR" smtClean="0"/>
              <a:pPr/>
              <a:t>11</a:t>
            </a:fld>
            <a:endParaRPr lang="fr-FR" dirty="0"/>
          </a:p>
        </p:txBody>
      </p:sp>
      <p:sp>
        <p:nvSpPr>
          <p:cNvPr id="19" name="Espace réservé du pied de page 18">
            <a:extLst>
              <a:ext uri="{FF2B5EF4-FFF2-40B4-BE49-F238E27FC236}">
                <a16:creationId xmlns:a16="http://schemas.microsoft.com/office/drawing/2014/main" id="{2850E1F4-FDA8-854D-9649-1D68A0343CA3}"/>
              </a:ext>
            </a:extLst>
          </p:cNvPr>
          <p:cNvSpPr>
            <a:spLocks noGrp="1"/>
          </p:cNvSpPr>
          <p:nvPr>
            <p:ph type="ftr" sz="quarter" idx="3"/>
          </p:nvPr>
        </p:nvSpPr>
        <p:spPr/>
        <p:txBody>
          <a:bodyPr/>
          <a:lstStyle/>
          <a:p>
            <a:r>
              <a:rPr lang="fr-FR" smtClean="0"/>
              <a:t>Not referenced</a:t>
            </a:r>
            <a:endParaRPr lang="fr-FR" dirty="0"/>
          </a:p>
        </p:txBody>
      </p:sp>
      <p:sp>
        <p:nvSpPr>
          <p:cNvPr id="18" name="Espace réservé de la date 17">
            <a:extLst>
              <a:ext uri="{FF2B5EF4-FFF2-40B4-BE49-F238E27FC236}">
                <a16:creationId xmlns:a16="http://schemas.microsoft.com/office/drawing/2014/main" id="{33C23EED-D9D9-A249-B96A-DC80D9DF783F}"/>
              </a:ext>
            </a:extLst>
          </p:cNvPr>
          <p:cNvSpPr>
            <a:spLocks noGrp="1"/>
          </p:cNvSpPr>
          <p:nvPr>
            <p:ph type="dt" sz="half" idx="2"/>
          </p:nvPr>
        </p:nvSpPr>
        <p:spPr/>
        <p:txBody>
          <a:bodyPr/>
          <a:lstStyle/>
          <a:p>
            <a:fld id="{2E77680A-56F6-4702-A643-F2E3CE7F12B3}" type="datetime1">
              <a:rPr lang="en-GB" smtClean="0"/>
              <a:t>16/10/2024</a:t>
            </a:fld>
            <a:endParaRPr lang="fr-FR" dirty="0"/>
          </a:p>
        </p:txBody>
      </p:sp>
      <p:sp>
        <p:nvSpPr>
          <p:cNvPr id="3" name="Titre 2"/>
          <p:cNvSpPr>
            <a:spLocks noGrp="1"/>
          </p:cNvSpPr>
          <p:nvPr>
            <p:ph type="title"/>
          </p:nvPr>
        </p:nvSpPr>
        <p:spPr/>
        <p:txBody>
          <a:bodyPr/>
          <a:lstStyle/>
          <a:p>
            <a:r>
              <a:rPr lang="fr-FR" dirty="0"/>
              <a:t>Conclusion</a:t>
            </a:r>
          </a:p>
        </p:txBody>
      </p:sp>
      <p:sp>
        <p:nvSpPr>
          <p:cNvPr id="13" name="Espace réservé du texte 12"/>
          <p:cNvSpPr>
            <a:spLocks noGrp="1"/>
          </p:cNvSpPr>
          <p:nvPr>
            <p:ph type="body" sz="quarter" idx="10"/>
          </p:nvPr>
        </p:nvSpPr>
        <p:spPr>
          <a:xfrm>
            <a:off x="419099" y="638175"/>
            <a:ext cx="8479735" cy="3600397"/>
          </a:xfrm>
          <a:solidFill>
            <a:srgbClr val="FFFFFF"/>
          </a:solidFill>
        </p:spPr>
        <p:txBody>
          <a:bodyPr/>
          <a:lstStyle/>
          <a:p>
            <a:pPr marL="177800" lvl="1" indent="-177800">
              <a:spcBef>
                <a:spcPts val="750"/>
              </a:spcBef>
              <a:buBlip>
                <a:blip r:embed="rId2"/>
              </a:buBlip>
            </a:pPr>
            <a:r>
              <a:rPr lang="en-GB" sz="1600" dirty="0">
                <a:solidFill>
                  <a:schemeClr val="bg2">
                    <a:lumMod val="75000"/>
                  </a:schemeClr>
                </a:solidFill>
              </a:rPr>
              <a:t>Space market adaptation : from </a:t>
            </a:r>
            <a:r>
              <a:rPr lang="en-GB" sz="1600" dirty="0" err="1">
                <a:solidFill>
                  <a:schemeClr val="bg2">
                    <a:lumMod val="75000"/>
                  </a:schemeClr>
                </a:solidFill>
              </a:rPr>
              <a:t>HiRel</a:t>
            </a:r>
            <a:r>
              <a:rPr lang="en-GB" sz="1600" dirty="0">
                <a:solidFill>
                  <a:schemeClr val="bg2">
                    <a:lumMod val="75000"/>
                  </a:schemeClr>
                </a:solidFill>
              </a:rPr>
              <a:t> to “next” space</a:t>
            </a:r>
          </a:p>
          <a:p>
            <a:pPr marL="177800" lvl="1" indent="-177800">
              <a:lnSpc>
                <a:spcPct val="150000"/>
              </a:lnSpc>
              <a:spcBef>
                <a:spcPts val="750"/>
              </a:spcBef>
              <a:buBlip>
                <a:blip r:embed="rId2"/>
              </a:buBlip>
            </a:pPr>
            <a:r>
              <a:rPr lang="en-GB" sz="1600" dirty="0">
                <a:solidFill>
                  <a:schemeClr val="bg2">
                    <a:lumMod val="75000"/>
                  </a:schemeClr>
                </a:solidFill>
              </a:rPr>
              <a:t>TAS LEO/MEO Roadmap : No compromise on reliability and performances for integrated and industrialized solutions</a:t>
            </a:r>
          </a:p>
          <a:p>
            <a:pPr marL="177800" lvl="1" indent="-177800">
              <a:lnSpc>
                <a:spcPct val="150000"/>
              </a:lnSpc>
              <a:spcBef>
                <a:spcPts val="750"/>
              </a:spcBef>
              <a:buBlip>
                <a:blip r:embed="rId2"/>
              </a:buBlip>
            </a:pPr>
            <a:r>
              <a:rPr lang="en-GB" sz="1600" dirty="0">
                <a:solidFill>
                  <a:schemeClr val="bg2">
                    <a:lumMod val="75000"/>
                  </a:schemeClr>
                </a:solidFill>
              </a:rPr>
              <a:t>Disruptive </a:t>
            </a:r>
            <a:r>
              <a:rPr lang="en-GB" sz="1600" dirty="0" smtClean="0">
                <a:solidFill>
                  <a:schemeClr val="bg2">
                    <a:lumMod val="75000"/>
                  </a:schemeClr>
                </a:solidFill>
              </a:rPr>
              <a:t>approach </a:t>
            </a:r>
            <a:r>
              <a:rPr lang="en-GB" sz="1600" dirty="0">
                <a:solidFill>
                  <a:schemeClr val="bg2">
                    <a:lumMod val="75000"/>
                  </a:schemeClr>
                </a:solidFill>
              </a:rPr>
              <a:t>: Manufacturer/Component selection - </a:t>
            </a:r>
            <a:r>
              <a:rPr lang="en-GB" sz="1600" dirty="0" smtClean="0">
                <a:solidFill>
                  <a:schemeClr val="bg2">
                    <a:lumMod val="75000"/>
                  </a:schemeClr>
                </a:solidFill>
              </a:rPr>
              <a:t>Evaluation/Qualification/Usage </a:t>
            </a:r>
            <a:endParaRPr lang="en-GB" sz="1600" dirty="0">
              <a:solidFill>
                <a:schemeClr val="bg2">
                  <a:lumMod val="75000"/>
                </a:schemeClr>
              </a:solidFill>
            </a:endParaRPr>
          </a:p>
          <a:p>
            <a:pPr marL="4762" lvl="1" indent="0">
              <a:buNone/>
            </a:pPr>
            <a:endParaRPr lang="en-GB" kern="0" dirty="0" smtClean="0">
              <a:solidFill>
                <a:schemeClr val="tx2"/>
              </a:solidFill>
            </a:endParaRPr>
          </a:p>
          <a:p>
            <a:pPr marL="4762" lvl="1" indent="0" algn="ctr">
              <a:buNone/>
            </a:pPr>
            <a:r>
              <a:rPr lang="en-GB" sz="5400" dirty="0" smtClean="0"/>
              <a:t>Think </a:t>
            </a:r>
            <a:r>
              <a:rPr lang="en-GB" sz="5400" dirty="0"/>
              <a:t>different</a:t>
            </a:r>
          </a:p>
          <a:p>
            <a:pPr marL="4762" lvl="1" indent="0">
              <a:buNone/>
            </a:pPr>
            <a:endParaRPr lang="en-GB" dirty="0" smtClean="0"/>
          </a:p>
        </p:txBody>
      </p:sp>
    </p:spTree>
    <p:extLst>
      <p:ext uri="{BB962C8B-B14F-4D97-AF65-F5344CB8AC3E}">
        <p14:creationId xmlns:p14="http://schemas.microsoft.com/office/powerpoint/2010/main" val="24017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r>
              <a:rPr lang="fr-FR" sz="900" smtClean="0"/>
              <a:t>///</a:t>
            </a:r>
            <a:r>
              <a:rPr lang="fr-FR" smtClean="0"/>
              <a:t> </a:t>
            </a:r>
            <a:fld id="{FD7EF743-58F7-B741-A9D7-F50F382F70B5}" type="slidenum">
              <a:rPr lang="fr-FR" smtClean="0"/>
              <a:pPr/>
              <a:t>2</a:t>
            </a:fld>
            <a:endParaRPr lang="fr-FR" dirty="0"/>
          </a:p>
        </p:txBody>
      </p:sp>
      <p:sp>
        <p:nvSpPr>
          <p:cNvPr id="6" name="Espace réservé du pied de page 5"/>
          <p:cNvSpPr>
            <a:spLocks noGrp="1"/>
          </p:cNvSpPr>
          <p:nvPr>
            <p:ph type="ftr" sz="quarter" idx="3"/>
          </p:nvPr>
        </p:nvSpPr>
        <p:spPr/>
        <p:txBody>
          <a:bodyPr/>
          <a:lstStyle/>
          <a:p>
            <a:r>
              <a:rPr lang="fr-FR" smtClean="0"/>
              <a:t>Not referenced</a:t>
            </a:r>
            <a:endParaRPr lang="fr-FR" dirty="0"/>
          </a:p>
        </p:txBody>
      </p:sp>
      <p:sp>
        <p:nvSpPr>
          <p:cNvPr id="7" name="Espace réservé de la date 6"/>
          <p:cNvSpPr>
            <a:spLocks noGrp="1"/>
          </p:cNvSpPr>
          <p:nvPr>
            <p:ph type="dt" sz="half" idx="2"/>
          </p:nvPr>
        </p:nvSpPr>
        <p:spPr/>
        <p:txBody>
          <a:bodyPr/>
          <a:lstStyle/>
          <a:p>
            <a:fld id="{70529DAC-0D70-4880-90AB-7D48E46B06DB}" type="datetime1">
              <a:rPr lang="en-GB" smtClean="0"/>
              <a:t>16/10/2024</a:t>
            </a:fld>
            <a:endParaRPr lang="fr-FR" dirty="0"/>
          </a:p>
        </p:txBody>
      </p:sp>
      <p:sp>
        <p:nvSpPr>
          <p:cNvPr id="8" name="Titre 7"/>
          <p:cNvSpPr>
            <a:spLocks noGrp="1"/>
          </p:cNvSpPr>
          <p:nvPr>
            <p:ph type="title"/>
          </p:nvPr>
        </p:nvSpPr>
        <p:spPr/>
        <p:txBody>
          <a:bodyPr>
            <a:normAutofit fontScale="90000"/>
          </a:bodyPr>
          <a:lstStyle/>
          <a:p>
            <a:r>
              <a:rPr lang="fr-FR" dirty="0" err="1" smtClean="0"/>
              <a:t>tABLE</a:t>
            </a:r>
            <a:r>
              <a:rPr lang="fr-FR" dirty="0" smtClean="0"/>
              <a:t> OF CONTENTS</a:t>
            </a:r>
            <a:endParaRPr lang="fr-FR" dirty="0"/>
          </a:p>
        </p:txBody>
      </p:sp>
      <p:grpSp>
        <p:nvGrpSpPr>
          <p:cNvPr id="9" name="Groupe 8">
            <a:extLst>
              <a:ext uri="{FF2B5EF4-FFF2-40B4-BE49-F238E27FC236}">
                <a16:creationId xmlns:a16="http://schemas.microsoft.com/office/drawing/2014/main" id="{FEFD36D7-7D98-8246-9E56-20F7634FA6A3}"/>
              </a:ext>
            </a:extLst>
          </p:cNvPr>
          <p:cNvGrpSpPr/>
          <p:nvPr/>
        </p:nvGrpSpPr>
        <p:grpSpPr>
          <a:xfrm>
            <a:off x="1142847" y="1856903"/>
            <a:ext cx="3093612" cy="216131"/>
            <a:chOff x="1129256" y="1806633"/>
            <a:chExt cx="3093612" cy="216131"/>
          </a:xfrm>
        </p:grpSpPr>
        <p:cxnSp>
          <p:nvCxnSpPr>
            <p:cNvPr id="10" name="Connecteur droit 9">
              <a:extLst>
                <a:ext uri="{FF2B5EF4-FFF2-40B4-BE49-F238E27FC236}">
                  <a16:creationId xmlns:a16="http://schemas.microsoft.com/office/drawing/2014/main" id="{4B331549-627B-824E-AB59-FE50E980CDFF}"/>
                </a:ext>
              </a:extLst>
            </p:cNvPr>
            <p:cNvCxnSpPr/>
            <p:nvPr/>
          </p:nvCxnSpPr>
          <p:spPr>
            <a:xfrm>
              <a:off x="1129256" y="1806633"/>
              <a:ext cx="0" cy="21613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1C1918DA-F44F-AB4B-85DD-33917A33FC8E}"/>
                </a:ext>
              </a:extLst>
            </p:cNvPr>
            <p:cNvCxnSpPr>
              <a:cxnSpLocks/>
            </p:cNvCxnSpPr>
            <p:nvPr/>
          </p:nvCxnSpPr>
          <p:spPr>
            <a:xfrm flipH="1">
              <a:off x="1129256" y="2019994"/>
              <a:ext cx="3093612" cy="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2" name="ZoneTexte 12">
            <a:extLst>
              <a:ext uri="{FF2B5EF4-FFF2-40B4-BE49-F238E27FC236}">
                <a16:creationId xmlns:a16="http://schemas.microsoft.com/office/drawing/2014/main" id="{728868A2-82C3-DF4D-90FC-2F3460759E6A}"/>
              </a:ext>
            </a:extLst>
          </p:cNvPr>
          <p:cNvSpPr txBox="1"/>
          <p:nvPr/>
        </p:nvSpPr>
        <p:spPr>
          <a:xfrm>
            <a:off x="1360253" y="1546561"/>
            <a:ext cx="3365024" cy="584775"/>
          </a:xfrm>
          <a:prstGeom prst="rect">
            <a:avLst/>
          </a:prstGeom>
          <a:noFill/>
        </p:spPr>
        <p:txBody>
          <a:bodyPr wrap="none" rtlCol="0">
            <a:spAutoFit/>
          </a:bodyPr>
          <a:ls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a:lstStyle>
          <a:p>
            <a:r>
              <a:rPr lang="fr-FR" sz="1600" dirty="0" smtClean="0">
                <a:solidFill>
                  <a:schemeClr val="bg1"/>
                </a:solidFill>
              </a:rPr>
              <a:t>LEO/MEO Constellation scenario –</a:t>
            </a:r>
          </a:p>
          <a:p>
            <a:r>
              <a:rPr lang="fr-FR" sz="1600" dirty="0">
                <a:solidFill>
                  <a:schemeClr val="bg1"/>
                </a:solidFill>
              </a:rPr>
              <a:t>G</a:t>
            </a:r>
            <a:r>
              <a:rPr lang="fr-FR" sz="1600" dirty="0" smtClean="0">
                <a:solidFill>
                  <a:schemeClr val="bg1"/>
                </a:solidFill>
              </a:rPr>
              <a:t>eneral </a:t>
            </a:r>
            <a:r>
              <a:rPr lang="fr-FR" sz="1600" dirty="0" err="1" smtClean="0">
                <a:solidFill>
                  <a:schemeClr val="bg1"/>
                </a:solidFill>
              </a:rPr>
              <a:t>presentation</a:t>
            </a:r>
            <a:endParaRPr lang="en-GB" sz="1600" dirty="0">
              <a:solidFill>
                <a:schemeClr val="bg1"/>
              </a:solidFill>
            </a:endParaRPr>
          </a:p>
        </p:txBody>
      </p:sp>
      <p:sp>
        <p:nvSpPr>
          <p:cNvPr id="13" name="Ellipse 12">
            <a:extLst>
              <a:ext uri="{FF2B5EF4-FFF2-40B4-BE49-F238E27FC236}">
                <a16:creationId xmlns:a16="http://schemas.microsoft.com/office/drawing/2014/main" id="{8F5493E6-D64C-8A42-BF15-22E0210C6E1F}"/>
              </a:ext>
            </a:extLst>
          </p:cNvPr>
          <p:cNvSpPr/>
          <p:nvPr/>
        </p:nvSpPr>
        <p:spPr>
          <a:xfrm>
            <a:off x="962122" y="1536357"/>
            <a:ext cx="370421" cy="37042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78" rtl="0" eaLnBrk="1" latinLnBrk="0" hangingPunct="1">
              <a:defRPr sz="1800" kern="1200">
                <a:solidFill>
                  <a:schemeClr val="lt1"/>
                </a:solidFill>
                <a:latin typeface="+mn-lt"/>
                <a:ea typeface="+mn-ea"/>
                <a:cs typeface="+mn-cs"/>
              </a:defRPr>
            </a:lvl1pPr>
            <a:lvl2pPr marL="457178" algn="l" defTabSz="457178" rtl="0" eaLnBrk="1" latinLnBrk="0" hangingPunct="1">
              <a:defRPr sz="1800" kern="1200">
                <a:solidFill>
                  <a:schemeClr val="lt1"/>
                </a:solidFill>
                <a:latin typeface="+mn-lt"/>
                <a:ea typeface="+mn-ea"/>
                <a:cs typeface="+mn-cs"/>
              </a:defRPr>
            </a:lvl2pPr>
            <a:lvl3pPr marL="914355" algn="l" defTabSz="457178" rtl="0" eaLnBrk="1" latinLnBrk="0" hangingPunct="1">
              <a:defRPr sz="1800" kern="1200">
                <a:solidFill>
                  <a:schemeClr val="lt1"/>
                </a:solidFill>
                <a:latin typeface="+mn-lt"/>
                <a:ea typeface="+mn-ea"/>
                <a:cs typeface="+mn-cs"/>
              </a:defRPr>
            </a:lvl3pPr>
            <a:lvl4pPr marL="1371532" algn="l" defTabSz="457178" rtl="0" eaLnBrk="1" latinLnBrk="0" hangingPunct="1">
              <a:defRPr sz="1800" kern="1200">
                <a:solidFill>
                  <a:schemeClr val="lt1"/>
                </a:solidFill>
                <a:latin typeface="+mn-lt"/>
                <a:ea typeface="+mn-ea"/>
                <a:cs typeface="+mn-cs"/>
              </a:defRPr>
            </a:lvl4pPr>
            <a:lvl5pPr marL="1828709" algn="l" defTabSz="457178" rtl="0" eaLnBrk="1" latinLnBrk="0" hangingPunct="1">
              <a:defRPr sz="1800" kern="1200">
                <a:solidFill>
                  <a:schemeClr val="lt1"/>
                </a:solidFill>
                <a:latin typeface="+mn-lt"/>
                <a:ea typeface="+mn-ea"/>
                <a:cs typeface="+mn-cs"/>
              </a:defRPr>
            </a:lvl5pPr>
            <a:lvl6pPr marL="2285886" algn="l" defTabSz="457178" rtl="0" eaLnBrk="1" latinLnBrk="0" hangingPunct="1">
              <a:defRPr sz="1800" kern="1200">
                <a:solidFill>
                  <a:schemeClr val="lt1"/>
                </a:solidFill>
                <a:latin typeface="+mn-lt"/>
                <a:ea typeface="+mn-ea"/>
                <a:cs typeface="+mn-cs"/>
              </a:defRPr>
            </a:lvl6pPr>
            <a:lvl7pPr marL="2743064" algn="l" defTabSz="457178" rtl="0" eaLnBrk="1" latinLnBrk="0" hangingPunct="1">
              <a:defRPr sz="1800" kern="1200">
                <a:solidFill>
                  <a:schemeClr val="lt1"/>
                </a:solidFill>
                <a:latin typeface="+mn-lt"/>
                <a:ea typeface="+mn-ea"/>
                <a:cs typeface="+mn-cs"/>
              </a:defRPr>
            </a:lvl7pPr>
            <a:lvl8pPr marL="3200240" algn="l" defTabSz="457178" rtl="0" eaLnBrk="1" latinLnBrk="0" hangingPunct="1">
              <a:defRPr sz="1800" kern="1200">
                <a:solidFill>
                  <a:schemeClr val="lt1"/>
                </a:solidFill>
                <a:latin typeface="+mn-lt"/>
                <a:ea typeface="+mn-ea"/>
                <a:cs typeface="+mn-cs"/>
              </a:defRPr>
            </a:lvl8pPr>
            <a:lvl9pPr marL="3657418" algn="l" defTabSz="457178" rtl="0" eaLnBrk="1" latinLnBrk="0" hangingPunct="1">
              <a:defRPr sz="1800" kern="1200">
                <a:solidFill>
                  <a:schemeClr val="lt1"/>
                </a:solidFill>
                <a:latin typeface="+mn-lt"/>
                <a:ea typeface="+mn-ea"/>
                <a:cs typeface="+mn-cs"/>
              </a:defRPr>
            </a:lvl9pPr>
          </a:lstStyle>
          <a:p>
            <a:pPr algn="ctr"/>
            <a:r>
              <a:rPr lang="fr-FR" sz="2000" b="1" dirty="0"/>
              <a:t>1</a:t>
            </a:r>
          </a:p>
        </p:txBody>
      </p:sp>
      <p:grpSp>
        <p:nvGrpSpPr>
          <p:cNvPr id="14" name="Groupe 13">
            <a:extLst>
              <a:ext uri="{FF2B5EF4-FFF2-40B4-BE49-F238E27FC236}">
                <a16:creationId xmlns:a16="http://schemas.microsoft.com/office/drawing/2014/main" id="{684954A1-EA2E-1746-A22B-CCB6D2468CED}"/>
              </a:ext>
            </a:extLst>
          </p:cNvPr>
          <p:cNvGrpSpPr/>
          <p:nvPr/>
        </p:nvGrpSpPr>
        <p:grpSpPr>
          <a:xfrm>
            <a:off x="1142847" y="2694170"/>
            <a:ext cx="3093612" cy="216131"/>
            <a:chOff x="1129256" y="1806633"/>
            <a:chExt cx="3093612" cy="216131"/>
          </a:xfrm>
        </p:grpSpPr>
        <p:cxnSp>
          <p:nvCxnSpPr>
            <p:cNvPr id="15" name="Connecteur droit 14">
              <a:extLst>
                <a:ext uri="{FF2B5EF4-FFF2-40B4-BE49-F238E27FC236}">
                  <a16:creationId xmlns:a16="http://schemas.microsoft.com/office/drawing/2014/main" id="{A979817C-ABEF-F84A-9666-FD6288DE5845}"/>
                </a:ext>
              </a:extLst>
            </p:cNvPr>
            <p:cNvCxnSpPr/>
            <p:nvPr/>
          </p:nvCxnSpPr>
          <p:spPr>
            <a:xfrm>
              <a:off x="1129256" y="1806633"/>
              <a:ext cx="0" cy="21613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2756C0B4-C6D6-4344-AF01-7ED79E563594}"/>
                </a:ext>
              </a:extLst>
            </p:cNvPr>
            <p:cNvCxnSpPr>
              <a:cxnSpLocks/>
            </p:cNvCxnSpPr>
            <p:nvPr/>
          </p:nvCxnSpPr>
          <p:spPr>
            <a:xfrm flipH="1">
              <a:off x="1129256" y="2019994"/>
              <a:ext cx="3093612" cy="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7" name="ZoneTexte 16">
            <a:extLst>
              <a:ext uri="{FF2B5EF4-FFF2-40B4-BE49-F238E27FC236}">
                <a16:creationId xmlns:a16="http://schemas.microsoft.com/office/drawing/2014/main" id="{B8377299-53DE-3044-BE56-96DF2BC7DB66}"/>
              </a:ext>
            </a:extLst>
          </p:cNvPr>
          <p:cNvSpPr txBox="1"/>
          <p:nvPr/>
        </p:nvSpPr>
        <p:spPr>
          <a:xfrm>
            <a:off x="1360253" y="2383828"/>
            <a:ext cx="3480440" cy="338554"/>
          </a:xfrm>
          <a:prstGeom prst="rect">
            <a:avLst/>
          </a:prstGeom>
          <a:noFill/>
        </p:spPr>
        <p:txBody>
          <a:bodyPr wrap="none" rtlCol="0">
            <a:spAutoFit/>
          </a:bodyPr>
          <a:ls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a:lstStyle>
          <a:p>
            <a:r>
              <a:rPr lang="fr-FR" sz="1600" dirty="0" err="1" smtClean="0">
                <a:solidFill>
                  <a:schemeClr val="bg1"/>
                </a:solidFill>
              </a:rPr>
              <a:t>Specificities</a:t>
            </a:r>
            <a:r>
              <a:rPr lang="fr-FR" sz="1600" dirty="0" smtClean="0">
                <a:solidFill>
                  <a:schemeClr val="bg1"/>
                </a:solidFill>
              </a:rPr>
              <a:t> </a:t>
            </a:r>
            <a:r>
              <a:rPr lang="fr-FR" sz="1600" dirty="0">
                <a:solidFill>
                  <a:schemeClr val="bg1"/>
                </a:solidFill>
              </a:rPr>
              <a:t>of </a:t>
            </a:r>
            <a:r>
              <a:rPr lang="fr-FR" sz="1600" dirty="0" smtClean="0">
                <a:solidFill>
                  <a:schemeClr val="bg1"/>
                </a:solidFill>
              </a:rPr>
              <a:t>a LEO/MEO mission</a:t>
            </a:r>
            <a:endParaRPr lang="en-GB" sz="1600" dirty="0">
              <a:solidFill>
                <a:schemeClr val="bg1"/>
              </a:solidFill>
            </a:endParaRPr>
          </a:p>
        </p:txBody>
      </p:sp>
      <p:sp>
        <p:nvSpPr>
          <p:cNvPr id="18" name="Ellipse 17">
            <a:extLst>
              <a:ext uri="{FF2B5EF4-FFF2-40B4-BE49-F238E27FC236}">
                <a16:creationId xmlns:a16="http://schemas.microsoft.com/office/drawing/2014/main" id="{5FAFCB2B-72F1-3B46-8CDD-B0C7DC373BFA}"/>
              </a:ext>
            </a:extLst>
          </p:cNvPr>
          <p:cNvSpPr/>
          <p:nvPr/>
        </p:nvSpPr>
        <p:spPr>
          <a:xfrm>
            <a:off x="962122" y="2373624"/>
            <a:ext cx="370421" cy="37042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78" rtl="0" eaLnBrk="1" latinLnBrk="0" hangingPunct="1">
              <a:defRPr sz="1800" kern="1200">
                <a:solidFill>
                  <a:schemeClr val="lt1"/>
                </a:solidFill>
                <a:latin typeface="+mn-lt"/>
                <a:ea typeface="+mn-ea"/>
                <a:cs typeface="+mn-cs"/>
              </a:defRPr>
            </a:lvl1pPr>
            <a:lvl2pPr marL="457178" algn="l" defTabSz="457178" rtl="0" eaLnBrk="1" latinLnBrk="0" hangingPunct="1">
              <a:defRPr sz="1800" kern="1200">
                <a:solidFill>
                  <a:schemeClr val="lt1"/>
                </a:solidFill>
                <a:latin typeface="+mn-lt"/>
                <a:ea typeface="+mn-ea"/>
                <a:cs typeface="+mn-cs"/>
              </a:defRPr>
            </a:lvl2pPr>
            <a:lvl3pPr marL="914355" algn="l" defTabSz="457178" rtl="0" eaLnBrk="1" latinLnBrk="0" hangingPunct="1">
              <a:defRPr sz="1800" kern="1200">
                <a:solidFill>
                  <a:schemeClr val="lt1"/>
                </a:solidFill>
                <a:latin typeface="+mn-lt"/>
                <a:ea typeface="+mn-ea"/>
                <a:cs typeface="+mn-cs"/>
              </a:defRPr>
            </a:lvl3pPr>
            <a:lvl4pPr marL="1371532" algn="l" defTabSz="457178" rtl="0" eaLnBrk="1" latinLnBrk="0" hangingPunct="1">
              <a:defRPr sz="1800" kern="1200">
                <a:solidFill>
                  <a:schemeClr val="lt1"/>
                </a:solidFill>
                <a:latin typeface="+mn-lt"/>
                <a:ea typeface="+mn-ea"/>
                <a:cs typeface="+mn-cs"/>
              </a:defRPr>
            </a:lvl4pPr>
            <a:lvl5pPr marL="1828709" algn="l" defTabSz="457178" rtl="0" eaLnBrk="1" latinLnBrk="0" hangingPunct="1">
              <a:defRPr sz="1800" kern="1200">
                <a:solidFill>
                  <a:schemeClr val="lt1"/>
                </a:solidFill>
                <a:latin typeface="+mn-lt"/>
                <a:ea typeface="+mn-ea"/>
                <a:cs typeface="+mn-cs"/>
              </a:defRPr>
            </a:lvl5pPr>
            <a:lvl6pPr marL="2285886" algn="l" defTabSz="457178" rtl="0" eaLnBrk="1" latinLnBrk="0" hangingPunct="1">
              <a:defRPr sz="1800" kern="1200">
                <a:solidFill>
                  <a:schemeClr val="lt1"/>
                </a:solidFill>
                <a:latin typeface="+mn-lt"/>
                <a:ea typeface="+mn-ea"/>
                <a:cs typeface="+mn-cs"/>
              </a:defRPr>
            </a:lvl6pPr>
            <a:lvl7pPr marL="2743064" algn="l" defTabSz="457178" rtl="0" eaLnBrk="1" latinLnBrk="0" hangingPunct="1">
              <a:defRPr sz="1800" kern="1200">
                <a:solidFill>
                  <a:schemeClr val="lt1"/>
                </a:solidFill>
                <a:latin typeface="+mn-lt"/>
                <a:ea typeface="+mn-ea"/>
                <a:cs typeface="+mn-cs"/>
              </a:defRPr>
            </a:lvl7pPr>
            <a:lvl8pPr marL="3200240" algn="l" defTabSz="457178" rtl="0" eaLnBrk="1" latinLnBrk="0" hangingPunct="1">
              <a:defRPr sz="1800" kern="1200">
                <a:solidFill>
                  <a:schemeClr val="lt1"/>
                </a:solidFill>
                <a:latin typeface="+mn-lt"/>
                <a:ea typeface="+mn-ea"/>
                <a:cs typeface="+mn-cs"/>
              </a:defRPr>
            </a:lvl8pPr>
            <a:lvl9pPr marL="3657418" algn="l" defTabSz="457178" rtl="0" eaLnBrk="1" latinLnBrk="0" hangingPunct="1">
              <a:defRPr sz="1800" kern="1200">
                <a:solidFill>
                  <a:schemeClr val="lt1"/>
                </a:solidFill>
                <a:latin typeface="+mn-lt"/>
                <a:ea typeface="+mn-ea"/>
                <a:cs typeface="+mn-cs"/>
              </a:defRPr>
            </a:lvl9pPr>
          </a:lstStyle>
          <a:p>
            <a:pPr algn="ctr"/>
            <a:r>
              <a:rPr lang="fr-FR" sz="2000" b="1" dirty="0"/>
              <a:t>2</a:t>
            </a:r>
          </a:p>
        </p:txBody>
      </p:sp>
      <p:grpSp>
        <p:nvGrpSpPr>
          <p:cNvPr id="19" name="Groupe 18">
            <a:extLst>
              <a:ext uri="{FF2B5EF4-FFF2-40B4-BE49-F238E27FC236}">
                <a16:creationId xmlns:a16="http://schemas.microsoft.com/office/drawing/2014/main" id="{5BAA43F9-80B9-B945-A7C2-1A7D3EAB66B1}"/>
              </a:ext>
            </a:extLst>
          </p:cNvPr>
          <p:cNvGrpSpPr/>
          <p:nvPr/>
        </p:nvGrpSpPr>
        <p:grpSpPr>
          <a:xfrm>
            <a:off x="1142847" y="3541536"/>
            <a:ext cx="3093612" cy="216131"/>
            <a:chOff x="1129256" y="1806633"/>
            <a:chExt cx="3093612" cy="216131"/>
          </a:xfrm>
        </p:grpSpPr>
        <p:cxnSp>
          <p:nvCxnSpPr>
            <p:cNvPr id="20" name="Connecteur droit 19">
              <a:extLst>
                <a:ext uri="{FF2B5EF4-FFF2-40B4-BE49-F238E27FC236}">
                  <a16:creationId xmlns:a16="http://schemas.microsoft.com/office/drawing/2014/main" id="{8FB45154-B576-1A40-A5AD-0FEA8DF2752F}"/>
                </a:ext>
              </a:extLst>
            </p:cNvPr>
            <p:cNvCxnSpPr/>
            <p:nvPr/>
          </p:nvCxnSpPr>
          <p:spPr>
            <a:xfrm>
              <a:off x="1129256" y="1806633"/>
              <a:ext cx="0" cy="21613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6EFF30B3-2075-E64A-A93F-B21EEDB3E3DC}"/>
                </a:ext>
              </a:extLst>
            </p:cNvPr>
            <p:cNvCxnSpPr>
              <a:cxnSpLocks/>
            </p:cNvCxnSpPr>
            <p:nvPr/>
          </p:nvCxnSpPr>
          <p:spPr>
            <a:xfrm flipH="1">
              <a:off x="1129256" y="2019994"/>
              <a:ext cx="3093612" cy="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2" name="ZoneTexte 21">
            <a:extLst>
              <a:ext uri="{FF2B5EF4-FFF2-40B4-BE49-F238E27FC236}">
                <a16:creationId xmlns:a16="http://schemas.microsoft.com/office/drawing/2014/main" id="{7C8AF00B-E643-BC4D-B46F-B26049026B2B}"/>
              </a:ext>
            </a:extLst>
          </p:cNvPr>
          <p:cNvSpPr txBox="1"/>
          <p:nvPr/>
        </p:nvSpPr>
        <p:spPr>
          <a:xfrm>
            <a:off x="1360253" y="3231194"/>
            <a:ext cx="2510624" cy="584775"/>
          </a:xfrm>
          <a:prstGeom prst="rect">
            <a:avLst/>
          </a:prstGeom>
          <a:noFill/>
        </p:spPr>
        <p:txBody>
          <a:bodyPr wrap="none" rtlCol="0">
            <a:spAutoFit/>
          </a:bodyPr>
          <a:ls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a:lstStyle>
          <a:p>
            <a:r>
              <a:rPr lang="fr-FR" sz="1600" dirty="0" err="1">
                <a:solidFill>
                  <a:schemeClr val="bg1"/>
                </a:solidFill>
              </a:rPr>
              <a:t>R</a:t>
            </a:r>
            <a:r>
              <a:rPr lang="fr-FR" sz="1600" dirty="0" err="1" smtClean="0">
                <a:solidFill>
                  <a:schemeClr val="bg1"/>
                </a:solidFill>
              </a:rPr>
              <a:t>equirements</a:t>
            </a:r>
            <a:r>
              <a:rPr lang="fr-FR" sz="1600" dirty="0" smtClean="0">
                <a:solidFill>
                  <a:schemeClr val="bg1"/>
                </a:solidFill>
              </a:rPr>
              <a:t> for passive</a:t>
            </a:r>
          </a:p>
          <a:p>
            <a:r>
              <a:rPr lang="fr-FR" sz="1600" dirty="0" smtClean="0">
                <a:solidFill>
                  <a:schemeClr val="bg1"/>
                </a:solidFill>
              </a:rPr>
              <a:t>components</a:t>
            </a:r>
            <a:endParaRPr lang="fr-FR" sz="1600" dirty="0">
              <a:solidFill>
                <a:schemeClr val="bg1"/>
              </a:solidFill>
            </a:endParaRPr>
          </a:p>
        </p:txBody>
      </p:sp>
      <p:sp>
        <p:nvSpPr>
          <p:cNvPr id="23" name="Ellipse 22">
            <a:extLst>
              <a:ext uri="{FF2B5EF4-FFF2-40B4-BE49-F238E27FC236}">
                <a16:creationId xmlns:a16="http://schemas.microsoft.com/office/drawing/2014/main" id="{B01F917B-F9B2-184D-A5A0-F4373AF98655}"/>
              </a:ext>
            </a:extLst>
          </p:cNvPr>
          <p:cNvSpPr/>
          <p:nvPr/>
        </p:nvSpPr>
        <p:spPr>
          <a:xfrm>
            <a:off x="962122" y="3220990"/>
            <a:ext cx="370421" cy="37042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78" rtl="0" eaLnBrk="1" latinLnBrk="0" hangingPunct="1">
              <a:defRPr sz="1800" kern="1200">
                <a:solidFill>
                  <a:schemeClr val="lt1"/>
                </a:solidFill>
                <a:latin typeface="+mn-lt"/>
                <a:ea typeface="+mn-ea"/>
                <a:cs typeface="+mn-cs"/>
              </a:defRPr>
            </a:lvl1pPr>
            <a:lvl2pPr marL="457178" algn="l" defTabSz="457178" rtl="0" eaLnBrk="1" latinLnBrk="0" hangingPunct="1">
              <a:defRPr sz="1800" kern="1200">
                <a:solidFill>
                  <a:schemeClr val="lt1"/>
                </a:solidFill>
                <a:latin typeface="+mn-lt"/>
                <a:ea typeface="+mn-ea"/>
                <a:cs typeface="+mn-cs"/>
              </a:defRPr>
            </a:lvl2pPr>
            <a:lvl3pPr marL="914355" algn="l" defTabSz="457178" rtl="0" eaLnBrk="1" latinLnBrk="0" hangingPunct="1">
              <a:defRPr sz="1800" kern="1200">
                <a:solidFill>
                  <a:schemeClr val="lt1"/>
                </a:solidFill>
                <a:latin typeface="+mn-lt"/>
                <a:ea typeface="+mn-ea"/>
                <a:cs typeface="+mn-cs"/>
              </a:defRPr>
            </a:lvl3pPr>
            <a:lvl4pPr marL="1371532" algn="l" defTabSz="457178" rtl="0" eaLnBrk="1" latinLnBrk="0" hangingPunct="1">
              <a:defRPr sz="1800" kern="1200">
                <a:solidFill>
                  <a:schemeClr val="lt1"/>
                </a:solidFill>
                <a:latin typeface="+mn-lt"/>
                <a:ea typeface="+mn-ea"/>
                <a:cs typeface="+mn-cs"/>
              </a:defRPr>
            </a:lvl4pPr>
            <a:lvl5pPr marL="1828709" algn="l" defTabSz="457178" rtl="0" eaLnBrk="1" latinLnBrk="0" hangingPunct="1">
              <a:defRPr sz="1800" kern="1200">
                <a:solidFill>
                  <a:schemeClr val="lt1"/>
                </a:solidFill>
                <a:latin typeface="+mn-lt"/>
                <a:ea typeface="+mn-ea"/>
                <a:cs typeface="+mn-cs"/>
              </a:defRPr>
            </a:lvl5pPr>
            <a:lvl6pPr marL="2285886" algn="l" defTabSz="457178" rtl="0" eaLnBrk="1" latinLnBrk="0" hangingPunct="1">
              <a:defRPr sz="1800" kern="1200">
                <a:solidFill>
                  <a:schemeClr val="lt1"/>
                </a:solidFill>
                <a:latin typeface="+mn-lt"/>
                <a:ea typeface="+mn-ea"/>
                <a:cs typeface="+mn-cs"/>
              </a:defRPr>
            </a:lvl6pPr>
            <a:lvl7pPr marL="2743064" algn="l" defTabSz="457178" rtl="0" eaLnBrk="1" latinLnBrk="0" hangingPunct="1">
              <a:defRPr sz="1800" kern="1200">
                <a:solidFill>
                  <a:schemeClr val="lt1"/>
                </a:solidFill>
                <a:latin typeface="+mn-lt"/>
                <a:ea typeface="+mn-ea"/>
                <a:cs typeface="+mn-cs"/>
              </a:defRPr>
            </a:lvl7pPr>
            <a:lvl8pPr marL="3200240" algn="l" defTabSz="457178" rtl="0" eaLnBrk="1" latinLnBrk="0" hangingPunct="1">
              <a:defRPr sz="1800" kern="1200">
                <a:solidFill>
                  <a:schemeClr val="lt1"/>
                </a:solidFill>
                <a:latin typeface="+mn-lt"/>
                <a:ea typeface="+mn-ea"/>
                <a:cs typeface="+mn-cs"/>
              </a:defRPr>
            </a:lvl8pPr>
            <a:lvl9pPr marL="3657418" algn="l" defTabSz="457178" rtl="0" eaLnBrk="1" latinLnBrk="0" hangingPunct="1">
              <a:defRPr sz="1800" kern="1200">
                <a:solidFill>
                  <a:schemeClr val="lt1"/>
                </a:solidFill>
                <a:latin typeface="+mn-lt"/>
                <a:ea typeface="+mn-ea"/>
                <a:cs typeface="+mn-cs"/>
              </a:defRPr>
            </a:lvl9pPr>
          </a:lstStyle>
          <a:p>
            <a:pPr algn="ctr"/>
            <a:r>
              <a:rPr lang="fr-FR" sz="2000" b="1" dirty="0"/>
              <a:t>3</a:t>
            </a:r>
          </a:p>
        </p:txBody>
      </p:sp>
      <p:grpSp>
        <p:nvGrpSpPr>
          <p:cNvPr id="24" name="Groupe 23">
            <a:extLst>
              <a:ext uri="{FF2B5EF4-FFF2-40B4-BE49-F238E27FC236}">
                <a16:creationId xmlns:a16="http://schemas.microsoft.com/office/drawing/2014/main" id="{7BE90638-E073-9A48-B1A9-A136EB67CDEC}"/>
              </a:ext>
            </a:extLst>
          </p:cNvPr>
          <p:cNvGrpSpPr/>
          <p:nvPr/>
        </p:nvGrpSpPr>
        <p:grpSpPr>
          <a:xfrm>
            <a:off x="1142846" y="4386132"/>
            <a:ext cx="3093612" cy="216131"/>
            <a:chOff x="1129256" y="1806633"/>
            <a:chExt cx="3093612" cy="216131"/>
          </a:xfrm>
        </p:grpSpPr>
        <p:cxnSp>
          <p:nvCxnSpPr>
            <p:cNvPr id="25" name="Connecteur droit 24">
              <a:extLst>
                <a:ext uri="{FF2B5EF4-FFF2-40B4-BE49-F238E27FC236}">
                  <a16:creationId xmlns:a16="http://schemas.microsoft.com/office/drawing/2014/main" id="{8DBA8FE6-24ED-384A-961E-B932D5216501}"/>
                </a:ext>
              </a:extLst>
            </p:cNvPr>
            <p:cNvCxnSpPr/>
            <p:nvPr/>
          </p:nvCxnSpPr>
          <p:spPr>
            <a:xfrm>
              <a:off x="1129256" y="1806633"/>
              <a:ext cx="0" cy="21613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C413E81A-A600-6745-AA21-A1AAD9746D2D}"/>
                </a:ext>
              </a:extLst>
            </p:cNvPr>
            <p:cNvCxnSpPr>
              <a:cxnSpLocks/>
            </p:cNvCxnSpPr>
            <p:nvPr/>
          </p:nvCxnSpPr>
          <p:spPr>
            <a:xfrm flipH="1">
              <a:off x="1129256" y="2019994"/>
              <a:ext cx="3093612" cy="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7" name="ZoneTexte 26">
            <a:extLst>
              <a:ext uri="{FF2B5EF4-FFF2-40B4-BE49-F238E27FC236}">
                <a16:creationId xmlns:a16="http://schemas.microsoft.com/office/drawing/2014/main" id="{D464301D-61C5-8D46-9B8B-819069C9F2C6}"/>
              </a:ext>
            </a:extLst>
          </p:cNvPr>
          <p:cNvSpPr txBox="1"/>
          <p:nvPr/>
        </p:nvSpPr>
        <p:spPr>
          <a:xfrm>
            <a:off x="1393916" y="4069332"/>
            <a:ext cx="3446777" cy="338554"/>
          </a:xfrm>
          <a:prstGeom prst="rect">
            <a:avLst/>
          </a:prstGeom>
          <a:noFill/>
        </p:spPr>
        <p:txBody>
          <a:bodyPr wrap="none" rtlCol="0">
            <a:spAutoFit/>
          </a:bodyPr>
          <a:ls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a:lstStyle>
          <a:p>
            <a:r>
              <a:rPr lang="fr-FR" sz="1600" dirty="0" smtClean="0">
                <a:solidFill>
                  <a:schemeClr val="bg1"/>
                </a:solidFill>
              </a:rPr>
              <a:t>COTS and </a:t>
            </a:r>
            <a:r>
              <a:rPr lang="fr-FR" sz="1600" dirty="0" err="1" smtClean="0">
                <a:solidFill>
                  <a:schemeClr val="bg1"/>
                </a:solidFill>
              </a:rPr>
              <a:t>Manufacturers</a:t>
            </a:r>
            <a:r>
              <a:rPr lang="fr-FR" sz="1600" dirty="0" smtClean="0">
                <a:solidFill>
                  <a:schemeClr val="bg1"/>
                </a:solidFill>
              </a:rPr>
              <a:t> </a:t>
            </a:r>
            <a:r>
              <a:rPr lang="fr-FR" sz="1600" dirty="0" err="1" smtClean="0">
                <a:solidFill>
                  <a:schemeClr val="bg1"/>
                </a:solidFill>
              </a:rPr>
              <a:t>selection</a:t>
            </a:r>
            <a:r>
              <a:rPr lang="fr-FR" sz="1600" dirty="0" smtClean="0">
                <a:solidFill>
                  <a:schemeClr val="bg1"/>
                </a:solidFill>
              </a:rPr>
              <a:t> </a:t>
            </a:r>
            <a:endParaRPr lang="fr-FR" sz="1600" dirty="0">
              <a:solidFill>
                <a:schemeClr val="bg1"/>
              </a:solidFill>
            </a:endParaRPr>
          </a:p>
        </p:txBody>
      </p:sp>
      <p:sp>
        <p:nvSpPr>
          <p:cNvPr id="28" name="Ellipse 27">
            <a:extLst>
              <a:ext uri="{FF2B5EF4-FFF2-40B4-BE49-F238E27FC236}">
                <a16:creationId xmlns:a16="http://schemas.microsoft.com/office/drawing/2014/main" id="{781FD02A-4073-8143-8321-B5CF473BFD57}"/>
              </a:ext>
            </a:extLst>
          </p:cNvPr>
          <p:cNvSpPr/>
          <p:nvPr/>
        </p:nvSpPr>
        <p:spPr>
          <a:xfrm>
            <a:off x="957636" y="4050013"/>
            <a:ext cx="370421" cy="37042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78" rtl="0" eaLnBrk="1" latinLnBrk="0" hangingPunct="1">
              <a:defRPr sz="1800" kern="1200">
                <a:solidFill>
                  <a:schemeClr val="lt1"/>
                </a:solidFill>
                <a:latin typeface="+mn-lt"/>
                <a:ea typeface="+mn-ea"/>
                <a:cs typeface="+mn-cs"/>
              </a:defRPr>
            </a:lvl1pPr>
            <a:lvl2pPr marL="457178" algn="l" defTabSz="457178" rtl="0" eaLnBrk="1" latinLnBrk="0" hangingPunct="1">
              <a:defRPr sz="1800" kern="1200">
                <a:solidFill>
                  <a:schemeClr val="lt1"/>
                </a:solidFill>
                <a:latin typeface="+mn-lt"/>
                <a:ea typeface="+mn-ea"/>
                <a:cs typeface="+mn-cs"/>
              </a:defRPr>
            </a:lvl2pPr>
            <a:lvl3pPr marL="914355" algn="l" defTabSz="457178" rtl="0" eaLnBrk="1" latinLnBrk="0" hangingPunct="1">
              <a:defRPr sz="1800" kern="1200">
                <a:solidFill>
                  <a:schemeClr val="lt1"/>
                </a:solidFill>
                <a:latin typeface="+mn-lt"/>
                <a:ea typeface="+mn-ea"/>
                <a:cs typeface="+mn-cs"/>
              </a:defRPr>
            </a:lvl3pPr>
            <a:lvl4pPr marL="1371532" algn="l" defTabSz="457178" rtl="0" eaLnBrk="1" latinLnBrk="0" hangingPunct="1">
              <a:defRPr sz="1800" kern="1200">
                <a:solidFill>
                  <a:schemeClr val="lt1"/>
                </a:solidFill>
                <a:latin typeface="+mn-lt"/>
                <a:ea typeface="+mn-ea"/>
                <a:cs typeface="+mn-cs"/>
              </a:defRPr>
            </a:lvl4pPr>
            <a:lvl5pPr marL="1828709" algn="l" defTabSz="457178" rtl="0" eaLnBrk="1" latinLnBrk="0" hangingPunct="1">
              <a:defRPr sz="1800" kern="1200">
                <a:solidFill>
                  <a:schemeClr val="lt1"/>
                </a:solidFill>
                <a:latin typeface="+mn-lt"/>
                <a:ea typeface="+mn-ea"/>
                <a:cs typeface="+mn-cs"/>
              </a:defRPr>
            </a:lvl5pPr>
            <a:lvl6pPr marL="2285886" algn="l" defTabSz="457178" rtl="0" eaLnBrk="1" latinLnBrk="0" hangingPunct="1">
              <a:defRPr sz="1800" kern="1200">
                <a:solidFill>
                  <a:schemeClr val="lt1"/>
                </a:solidFill>
                <a:latin typeface="+mn-lt"/>
                <a:ea typeface="+mn-ea"/>
                <a:cs typeface="+mn-cs"/>
              </a:defRPr>
            </a:lvl6pPr>
            <a:lvl7pPr marL="2743064" algn="l" defTabSz="457178" rtl="0" eaLnBrk="1" latinLnBrk="0" hangingPunct="1">
              <a:defRPr sz="1800" kern="1200">
                <a:solidFill>
                  <a:schemeClr val="lt1"/>
                </a:solidFill>
                <a:latin typeface="+mn-lt"/>
                <a:ea typeface="+mn-ea"/>
                <a:cs typeface="+mn-cs"/>
              </a:defRPr>
            </a:lvl7pPr>
            <a:lvl8pPr marL="3200240" algn="l" defTabSz="457178" rtl="0" eaLnBrk="1" latinLnBrk="0" hangingPunct="1">
              <a:defRPr sz="1800" kern="1200">
                <a:solidFill>
                  <a:schemeClr val="lt1"/>
                </a:solidFill>
                <a:latin typeface="+mn-lt"/>
                <a:ea typeface="+mn-ea"/>
                <a:cs typeface="+mn-cs"/>
              </a:defRPr>
            </a:lvl8pPr>
            <a:lvl9pPr marL="3657418" algn="l" defTabSz="457178" rtl="0" eaLnBrk="1" latinLnBrk="0" hangingPunct="1">
              <a:defRPr sz="1800" kern="1200">
                <a:solidFill>
                  <a:schemeClr val="lt1"/>
                </a:solidFill>
                <a:latin typeface="+mn-lt"/>
                <a:ea typeface="+mn-ea"/>
                <a:cs typeface="+mn-cs"/>
              </a:defRPr>
            </a:lvl9pPr>
          </a:lstStyle>
          <a:p>
            <a:pPr algn="ctr"/>
            <a:r>
              <a:rPr lang="fr-FR" sz="2000" b="1" dirty="0"/>
              <a:t>4</a:t>
            </a:r>
          </a:p>
        </p:txBody>
      </p:sp>
      <p:grpSp>
        <p:nvGrpSpPr>
          <p:cNvPr id="29" name="Groupe 28">
            <a:extLst>
              <a:ext uri="{FF2B5EF4-FFF2-40B4-BE49-F238E27FC236}">
                <a16:creationId xmlns:a16="http://schemas.microsoft.com/office/drawing/2014/main" id="{270EF442-D247-1A41-952E-2ABC2086C582}"/>
              </a:ext>
            </a:extLst>
          </p:cNvPr>
          <p:cNvGrpSpPr/>
          <p:nvPr/>
        </p:nvGrpSpPr>
        <p:grpSpPr>
          <a:xfrm>
            <a:off x="5088265" y="1906778"/>
            <a:ext cx="3093612" cy="216131"/>
            <a:chOff x="1129256" y="1806633"/>
            <a:chExt cx="3093612" cy="216131"/>
          </a:xfrm>
        </p:grpSpPr>
        <p:cxnSp>
          <p:nvCxnSpPr>
            <p:cNvPr id="30" name="Connecteur droit 29">
              <a:extLst>
                <a:ext uri="{FF2B5EF4-FFF2-40B4-BE49-F238E27FC236}">
                  <a16:creationId xmlns:a16="http://schemas.microsoft.com/office/drawing/2014/main" id="{43791B52-CC31-BC43-9376-5F23FC185FD4}"/>
                </a:ext>
              </a:extLst>
            </p:cNvPr>
            <p:cNvCxnSpPr/>
            <p:nvPr/>
          </p:nvCxnSpPr>
          <p:spPr>
            <a:xfrm>
              <a:off x="1129256" y="1806633"/>
              <a:ext cx="0" cy="21613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97DD04E5-FA62-D047-A6C1-1047F3ABE70E}"/>
                </a:ext>
              </a:extLst>
            </p:cNvPr>
            <p:cNvCxnSpPr>
              <a:cxnSpLocks/>
            </p:cNvCxnSpPr>
            <p:nvPr/>
          </p:nvCxnSpPr>
          <p:spPr>
            <a:xfrm flipH="1">
              <a:off x="1129256" y="2019994"/>
              <a:ext cx="3093612" cy="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2" name="ZoneTexte 31">
            <a:extLst>
              <a:ext uri="{FF2B5EF4-FFF2-40B4-BE49-F238E27FC236}">
                <a16:creationId xmlns:a16="http://schemas.microsoft.com/office/drawing/2014/main" id="{07E65564-7A10-3B46-8C7F-E65EED84BF6E}"/>
              </a:ext>
            </a:extLst>
          </p:cNvPr>
          <p:cNvSpPr txBox="1"/>
          <p:nvPr/>
        </p:nvSpPr>
        <p:spPr>
          <a:xfrm>
            <a:off x="5305671" y="1542627"/>
            <a:ext cx="3096489" cy="338554"/>
          </a:xfrm>
          <a:prstGeom prst="rect">
            <a:avLst/>
          </a:prstGeom>
          <a:noFill/>
        </p:spPr>
        <p:txBody>
          <a:bodyPr wrap="none" rtlCol="0">
            <a:spAutoFit/>
          </a:bodyPr>
          <a:ls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a:lstStyle>
          <a:p>
            <a:r>
              <a:rPr lang="fr-FR" sz="1600" dirty="0" smtClean="0">
                <a:solidFill>
                  <a:schemeClr val="bg1"/>
                </a:solidFill>
              </a:rPr>
              <a:t>Qualification-Validation </a:t>
            </a:r>
            <a:r>
              <a:rPr lang="fr-FR" sz="1600" dirty="0" err="1" smtClean="0">
                <a:solidFill>
                  <a:schemeClr val="bg1"/>
                </a:solidFill>
              </a:rPr>
              <a:t>process</a:t>
            </a:r>
            <a:endParaRPr lang="fr-FR" sz="1600" dirty="0" smtClean="0">
              <a:solidFill>
                <a:schemeClr val="bg1"/>
              </a:solidFill>
            </a:endParaRPr>
          </a:p>
        </p:txBody>
      </p:sp>
      <p:sp>
        <p:nvSpPr>
          <p:cNvPr id="33" name="Ellipse 32">
            <a:extLst>
              <a:ext uri="{FF2B5EF4-FFF2-40B4-BE49-F238E27FC236}">
                <a16:creationId xmlns:a16="http://schemas.microsoft.com/office/drawing/2014/main" id="{2877E692-E63E-634D-BC2F-DB9BAF554E9D}"/>
              </a:ext>
            </a:extLst>
          </p:cNvPr>
          <p:cNvSpPr/>
          <p:nvPr/>
        </p:nvSpPr>
        <p:spPr>
          <a:xfrm>
            <a:off x="4903054" y="1546561"/>
            <a:ext cx="370421" cy="37042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78" rtl="0" eaLnBrk="1" latinLnBrk="0" hangingPunct="1">
              <a:defRPr sz="1800" kern="1200">
                <a:solidFill>
                  <a:schemeClr val="lt1"/>
                </a:solidFill>
                <a:latin typeface="+mn-lt"/>
                <a:ea typeface="+mn-ea"/>
                <a:cs typeface="+mn-cs"/>
              </a:defRPr>
            </a:lvl1pPr>
            <a:lvl2pPr marL="457178" algn="l" defTabSz="457178" rtl="0" eaLnBrk="1" latinLnBrk="0" hangingPunct="1">
              <a:defRPr sz="1800" kern="1200">
                <a:solidFill>
                  <a:schemeClr val="lt1"/>
                </a:solidFill>
                <a:latin typeface="+mn-lt"/>
                <a:ea typeface="+mn-ea"/>
                <a:cs typeface="+mn-cs"/>
              </a:defRPr>
            </a:lvl2pPr>
            <a:lvl3pPr marL="914355" algn="l" defTabSz="457178" rtl="0" eaLnBrk="1" latinLnBrk="0" hangingPunct="1">
              <a:defRPr sz="1800" kern="1200">
                <a:solidFill>
                  <a:schemeClr val="lt1"/>
                </a:solidFill>
                <a:latin typeface="+mn-lt"/>
                <a:ea typeface="+mn-ea"/>
                <a:cs typeface="+mn-cs"/>
              </a:defRPr>
            </a:lvl3pPr>
            <a:lvl4pPr marL="1371532" algn="l" defTabSz="457178" rtl="0" eaLnBrk="1" latinLnBrk="0" hangingPunct="1">
              <a:defRPr sz="1800" kern="1200">
                <a:solidFill>
                  <a:schemeClr val="lt1"/>
                </a:solidFill>
                <a:latin typeface="+mn-lt"/>
                <a:ea typeface="+mn-ea"/>
                <a:cs typeface="+mn-cs"/>
              </a:defRPr>
            </a:lvl4pPr>
            <a:lvl5pPr marL="1828709" algn="l" defTabSz="457178" rtl="0" eaLnBrk="1" latinLnBrk="0" hangingPunct="1">
              <a:defRPr sz="1800" kern="1200">
                <a:solidFill>
                  <a:schemeClr val="lt1"/>
                </a:solidFill>
                <a:latin typeface="+mn-lt"/>
                <a:ea typeface="+mn-ea"/>
                <a:cs typeface="+mn-cs"/>
              </a:defRPr>
            </a:lvl5pPr>
            <a:lvl6pPr marL="2285886" algn="l" defTabSz="457178" rtl="0" eaLnBrk="1" latinLnBrk="0" hangingPunct="1">
              <a:defRPr sz="1800" kern="1200">
                <a:solidFill>
                  <a:schemeClr val="lt1"/>
                </a:solidFill>
                <a:latin typeface="+mn-lt"/>
                <a:ea typeface="+mn-ea"/>
                <a:cs typeface="+mn-cs"/>
              </a:defRPr>
            </a:lvl6pPr>
            <a:lvl7pPr marL="2743064" algn="l" defTabSz="457178" rtl="0" eaLnBrk="1" latinLnBrk="0" hangingPunct="1">
              <a:defRPr sz="1800" kern="1200">
                <a:solidFill>
                  <a:schemeClr val="lt1"/>
                </a:solidFill>
                <a:latin typeface="+mn-lt"/>
                <a:ea typeface="+mn-ea"/>
                <a:cs typeface="+mn-cs"/>
              </a:defRPr>
            </a:lvl7pPr>
            <a:lvl8pPr marL="3200240" algn="l" defTabSz="457178" rtl="0" eaLnBrk="1" latinLnBrk="0" hangingPunct="1">
              <a:defRPr sz="1800" kern="1200">
                <a:solidFill>
                  <a:schemeClr val="lt1"/>
                </a:solidFill>
                <a:latin typeface="+mn-lt"/>
                <a:ea typeface="+mn-ea"/>
                <a:cs typeface="+mn-cs"/>
              </a:defRPr>
            </a:lvl8pPr>
            <a:lvl9pPr marL="3657418" algn="l" defTabSz="457178" rtl="0" eaLnBrk="1" latinLnBrk="0" hangingPunct="1">
              <a:defRPr sz="1800" kern="1200">
                <a:solidFill>
                  <a:schemeClr val="lt1"/>
                </a:solidFill>
                <a:latin typeface="+mn-lt"/>
                <a:ea typeface="+mn-ea"/>
                <a:cs typeface="+mn-cs"/>
              </a:defRPr>
            </a:lvl9pPr>
          </a:lstStyle>
          <a:p>
            <a:pPr algn="ctr"/>
            <a:r>
              <a:rPr lang="fr-FR" sz="2000" b="1" dirty="0"/>
              <a:t>5</a:t>
            </a:r>
          </a:p>
        </p:txBody>
      </p:sp>
      <p:grpSp>
        <p:nvGrpSpPr>
          <p:cNvPr id="34" name="Groupe 33">
            <a:extLst>
              <a:ext uri="{FF2B5EF4-FFF2-40B4-BE49-F238E27FC236}">
                <a16:creationId xmlns:a16="http://schemas.microsoft.com/office/drawing/2014/main" id="{D74881D8-6234-FF4A-852E-4122EB8305C4}"/>
              </a:ext>
            </a:extLst>
          </p:cNvPr>
          <p:cNvGrpSpPr/>
          <p:nvPr/>
        </p:nvGrpSpPr>
        <p:grpSpPr>
          <a:xfrm>
            <a:off x="5088265" y="3563785"/>
            <a:ext cx="3093612" cy="216131"/>
            <a:chOff x="1129256" y="1806633"/>
            <a:chExt cx="3093612" cy="216131"/>
          </a:xfrm>
        </p:grpSpPr>
        <p:cxnSp>
          <p:nvCxnSpPr>
            <p:cNvPr id="35" name="Connecteur droit 34">
              <a:extLst>
                <a:ext uri="{FF2B5EF4-FFF2-40B4-BE49-F238E27FC236}">
                  <a16:creationId xmlns:a16="http://schemas.microsoft.com/office/drawing/2014/main" id="{DA72A038-9204-0940-8E7D-BC4521AF8EC9}"/>
                </a:ext>
              </a:extLst>
            </p:cNvPr>
            <p:cNvCxnSpPr/>
            <p:nvPr/>
          </p:nvCxnSpPr>
          <p:spPr>
            <a:xfrm>
              <a:off x="1129256" y="1806633"/>
              <a:ext cx="0" cy="21613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5DC2DECE-ACE9-B049-ABE1-73A030B5D90F}"/>
                </a:ext>
              </a:extLst>
            </p:cNvPr>
            <p:cNvCxnSpPr>
              <a:cxnSpLocks/>
            </p:cNvCxnSpPr>
            <p:nvPr/>
          </p:nvCxnSpPr>
          <p:spPr>
            <a:xfrm flipH="1">
              <a:off x="1129256" y="2019994"/>
              <a:ext cx="3093612" cy="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8" name="Ellipse 37">
            <a:extLst>
              <a:ext uri="{FF2B5EF4-FFF2-40B4-BE49-F238E27FC236}">
                <a16:creationId xmlns:a16="http://schemas.microsoft.com/office/drawing/2014/main" id="{8426AD8A-345A-7E4B-9EEA-1F8B2AC5F5E4}"/>
              </a:ext>
            </a:extLst>
          </p:cNvPr>
          <p:cNvSpPr/>
          <p:nvPr/>
        </p:nvSpPr>
        <p:spPr>
          <a:xfrm>
            <a:off x="4907540" y="3227556"/>
            <a:ext cx="370421" cy="37042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78" rtl="0" eaLnBrk="1" latinLnBrk="0" hangingPunct="1">
              <a:defRPr sz="1800" kern="1200">
                <a:solidFill>
                  <a:schemeClr val="lt1"/>
                </a:solidFill>
                <a:latin typeface="+mn-lt"/>
                <a:ea typeface="+mn-ea"/>
                <a:cs typeface="+mn-cs"/>
              </a:defRPr>
            </a:lvl1pPr>
            <a:lvl2pPr marL="457178" algn="l" defTabSz="457178" rtl="0" eaLnBrk="1" latinLnBrk="0" hangingPunct="1">
              <a:defRPr sz="1800" kern="1200">
                <a:solidFill>
                  <a:schemeClr val="lt1"/>
                </a:solidFill>
                <a:latin typeface="+mn-lt"/>
                <a:ea typeface="+mn-ea"/>
                <a:cs typeface="+mn-cs"/>
              </a:defRPr>
            </a:lvl2pPr>
            <a:lvl3pPr marL="914355" algn="l" defTabSz="457178" rtl="0" eaLnBrk="1" latinLnBrk="0" hangingPunct="1">
              <a:defRPr sz="1800" kern="1200">
                <a:solidFill>
                  <a:schemeClr val="lt1"/>
                </a:solidFill>
                <a:latin typeface="+mn-lt"/>
                <a:ea typeface="+mn-ea"/>
                <a:cs typeface="+mn-cs"/>
              </a:defRPr>
            </a:lvl3pPr>
            <a:lvl4pPr marL="1371532" algn="l" defTabSz="457178" rtl="0" eaLnBrk="1" latinLnBrk="0" hangingPunct="1">
              <a:defRPr sz="1800" kern="1200">
                <a:solidFill>
                  <a:schemeClr val="lt1"/>
                </a:solidFill>
                <a:latin typeface="+mn-lt"/>
                <a:ea typeface="+mn-ea"/>
                <a:cs typeface="+mn-cs"/>
              </a:defRPr>
            </a:lvl4pPr>
            <a:lvl5pPr marL="1828709" algn="l" defTabSz="457178" rtl="0" eaLnBrk="1" latinLnBrk="0" hangingPunct="1">
              <a:defRPr sz="1800" kern="1200">
                <a:solidFill>
                  <a:schemeClr val="lt1"/>
                </a:solidFill>
                <a:latin typeface="+mn-lt"/>
                <a:ea typeface="+mn-ea"/>
                <a:cs typeface="+mn-cs"/>
              </a:defRPr>
            </a:lvl5pPr>
            <a:lvl6pPr marL="2285886" algn="l" defTabSz="457178" rtl="0" eaLnBrk="1" latinLnBrk="0" hangingPunct="1">
              <a:defRPr sz="1800" kern="1200">
                <a:solidFill>
                  <a:schemeClr val="lt1"/>
                </a:solidFill>
                <a:latin typeface="+mn-lt"/>
                <a:ea typeface="+mn-ea"/>
                <a:cs typeface="+mn-cs"/>
              </a:defRPr>
            </a:lvl6pPr>
            <a:lvl7pPr marL="2743064" algn="l" defTabSz="457178" rtl="0" eaLnBrk="1" latinLnBrk="0" hangingPunct="1">
              <a:defRPr sz="1800" kern="1200">
                <a:solidFill>
                  <a:schemeClr val="lt1"/>
                </a:solidFill>
                <a:latin typeface="+mn-lt"/>
                <a:ea typeface="+mn-ea"/>
                <a:cs typeface="+mn-cs"/>
              </a:defRPr>
            </a:lvl7pPr>
            <a:lvl8pPr marL="3200240" algn="l" defTabSz="457178" rtl="0" eaLnBrk="1" latinLnBrk="0" hangingPunct="1">
              <a:defRPr sz="1800" kern="1200">
                <a:solidFill>
                  <a:schemeClr val="lt1"/>
                </a:solidFill>
                <a:latin typeface="+mn-lt"/>
                <a:ea typeface="+mn-ea"/>
                <a:cs typeface="+mn-cs"/>
              </a:defRPr>
            </a:lvl8pPr>
            <a:lvl9pPr marL="3657418" algn="l" defTabSz="457178" rtl="0" eaLnBrk="1" latinLnBrk="0" hangingPunct="1">
              <a:defRPr sz="1800" kern="1200">
                <a:solidFill>
                  <a:schemeClr val="lt1"/>
                </a:solidFill>
                <a:latin typeface="+mn-lt"/>
                <a:ea typeface="+mn-ea"/>
                <a:cs typeface="+mn-cs"/>
              </a:defRPr>
            </a:lvl9pPr>
          </a:lstStyle>
          <a:p>
            <a:pPr algn="ctr"/>
            <a:r>
              <a:rPr lang="fr-FR" sz="2000" b="1" dirty="0"/>
              <a:t>7</a:t>
            </a:r>
          </a:p>
        </p:txBody>
      </p:sp>
      <p:sp>
        <p:nvSpPr>
          <p:cNvPr id="39" name="Ellipse 38">
            <a:extLst>
              <a:ext uri="{FF2B5EF4-FFF2-40B4-BE49-F238E27FC236}">
                <a16:creationId xmlns:a16="http://schemas.microsoft.com/office/drawing/2014/main" id="{2877E692-E63E-634D-BC2F-DB9BAF554E9D}"/>
              </a:ext>
            </a:extLst>
          </p:cNvPr>
          <p:cNvSpPr/>
          <p:nvPr/>
        </p:nvSpPr>
        <p:spPr>
          <a:xfrm>
            <a:off x="4907540" y="2381887"/>
            <a:ext cx="370421" cy="37042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78" rtl="0" eaLnBrk="1" latinLnBrk="0" hangingPunct="1">
              <a:defRPr sz="1800" kern="1200">
                <a:solidFill>
                  <a:schemeClr val="lt1"/>
                </a:solidFill>
                <a:latin typeface="+mn-lt"/>
                <a:ea typeface="+mn-ea"/>
                <a:cs typeface="+mn-cs"/>
              </a:defRPr>
            </a:lvl1pPr>
            <a:lvl2pPr marL="457178" algn="l" defTabSz="457178" rtl="0" eaLnBrk="1" latinLnBrk="0" hangingPunct="1">
              <a:defRPr sz="1800" kern="1200">
                <a:solidFill>
                  <a:schemeClr val="lt1"/>
                </a:solidFill>
                <a:latin typeface="+mn-lt"/>
                <a:ea typeface="+mn-ea"/>
                <a:cs typeface="+mn-cs"/>
              </a:defRPr>
            </a:lvl2pPr>
            <a:lvl3pPr marL="914355" algn="l" defTabSz="457178" rtl="0" eaLnBrk="1" latinLnBrk="0" hangingPunct="1">
              <a:defRPr sz="1800" kern="1200">
                <a:solidFill>
                  <a:schemeClr val="lt1"/>
                </a:solidFill>
                <a:latin typeface="+mn-lt"/>
                <a:ea typeface="+mn-ea"/>
                <a:cs typeface="+mn-cs"/>
              </a:defRPr>
            </a:lvl3pPr>
            <a:lvl4pPr marL="1371532" algn="l" defTabSz="457178" rtl="0" eaLnBrk="1" latinLnBrk="0" hangingPunct="1">
              <a:defRPr sz="1800" kern="1200">
                <a:solidFill>
                  <a:schemeClr val="lt1"/>
                </a:solidFill>
                <a:latin typeface="+mn-lt"/>
                <a:ea typeface="+mn-ea"/>
                <a:cs typeface="+mn-cs"/>
              </a:defRPr>
            </a:lvl4pPr>
            <a:lvl5pPr marL="1828709" algn="l" defTabSz="457178" rtl="0" eaLnBrk="1" latinLnBrk="0" hangingPunct="1">
              <a:defRPr sz="1800" kern="1200">
                <a:solidFill>
                  <a:schemeClr val="lt1"/>
                </a:solidFill>
                <a:latin typeface="+mn-lt"/>
                <a:ea typeface="+mn-ea"/>
                <a:cs typeface="+mn-cs"/>
              </a:defRPr>
            </a:lvl5pPr>
            <a:lvl6pPr marL="2285886" algn="l" defTabSz="457178" rtl="0" eaLnBrk="1" latinLnBrk="0" hangingPunct="1">
              <a:defRPr sz="1800" kern="1200">
                <a:solidFill>
                  <a:schemeClr val="lt1"/>
                </a:solidFill>
                <a:latin typeface="+mn-lt"/>
                <a:ea typeface="+mn-ea"/>
                <a:cs typeface="+mn-cs"/>
              </a:defRPr>
            </a:lvl6pPr>
            <a:lvl7pPr marL="2743064" algn="l" defTabSz="457178" rtl="0" eaLnBrk="1" latinLnBrk="0" hangingPunct="1">
              <a:defRPr sz="1800" kern="1200">
                <a:solidFill>
                  <a:schemeClr val="lt1"/>
                </a:solidFill>
                <a:latin typeface="+mn-lt"/>
                <a:ea typeface="+mn-ea"/>
                <a:cs typeface="+mn-cs"/>
              </a:defRPr>
            </a:lvl7pPr>
            <a:lvl8pPr marL="3200240" algn="l" defTabSz="457178" rtl="0" eaLnBrk="1" latinLnBrk="0" hangingPunct="1">
              <a:defRPr sz="1800" kern="1200">
                <a:solidFill>
                  <a:schemeClr val="lt1"/>
                </a:solidFill>
                <a:latin typeface="+mn-lt"/>
                <a:ea typeface="+mn-ea"/>
                <a:cs typeface="+mn-cs"/>
              </a:defRPr>
            </a:lvl8pPr>
            <a:lvl9pPr marL="3657418" algn="l" defTabSz="457178" rtl="0" eaLnBrk="1" latinLnBrk="0" hangingPunct="1">
              <a:defRPr sz="1800" kern="1200">
                <a:solidFill>
                  <a:schemeClr val="lt1"/>
                </a:solidFill>
                <a:latin typeface="+mn-lt"/>
                <a:ea typeface="+mn-ea"/>
                <a:cs typeface="+mn-cs"/>
              </a:defRPr>
            </a:lvl9pPr>
          </a:lstStyle>
          <a:p>
            <a:pPr algn="ctr"/>
            <a:r>
              <a:rPr lang="fr-FR" sz="2000" b="1" dirty="0"/>
              <a:t>6</a:t>
            </a:r>
          </a:p>
        </p:txBody>
      </p:sp>
      <p:grpSp>
        <p:nvGrpSpPr>
          <p:cNvPr id="41" name="Groupe 40">
            <a:extLst>
              <a:ext uri="{FF2B5EF4-FFF2-40B4-BE49-F238E27FC236}">
                <a16:creationId xmlns:a16="http://schemas.microsoft.com/office/drawing/2014/main" id="{D74881D8-6234-FF4A-852E-4122EB8305C4}"/>
              </a:ext>
            </a:extLst>
          </p:cNvPr>
          <p:cNvGrpSpPr/>
          <p:nvPr/>
        </p:nvGrpSpPr>
        <p:grpSpPr>
          <a:xfrm>
            <a:off x="5088263" y="2721387"/>
            <a:ext cx="3093612" cy="216131"/>
            <a:chOff x="1129256" y="1806633"/>
            <a:chExt cx="3093612" cy="216131"/>
          </a:xfrm>
        </p:grpSpPr>
        <p:cxnSp>
          <p:nvCxnSpPr>
            <p:cNvPr id="42" name="Connecteur droit 41">
              <a:extLst>
                <a:ext uri="{FF2B5EF4-FFF2-40B4-BE49-F238E27FC236}">
                  <a16:creationId xmlns:a16="http://schemas.microsoft.com/office/drawing/2014/main" id="{DA72A038-9204-0940-8E7D-BC4521AF8EC9}"/>
                </a:ext>
              </a:extLst>
            </p:cNvPr>
            <p:cNvCxnSpPr/>
            <p:nvPr/>
          </p:nvCxnSpPr>
          <p:spPr>
            <a:xfrm>
              <a:off x="1129256" y="1806633"/>
              <a:ext cx="0" cy="21613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5DC2DECE-ACE9-B049-ABE1-73A030B5D90F}"/>
                </a:ext>
              </a:extLst>
            </p:cNvPr>
            <p:cNvCxnSpPr>
              <a:cxnSpLocks/>
            </p:cNvCxnSpPr>
            <p:nvPr/>
          </p:nvCxnSpPr>
          <p:spPr>
            <a:xfrm flipH="1">
              <a:off x="1129256" y="2019994"/>
              <a:ext cx="3093612" cy="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47" name="ZoneTexte 46">
            <a:extLst>
              <a:ext uri="{FF2B5EF4-FFF2-40B4-BE49-F238E27FC236}">
                <a16:creationId xmlns:a16="http://schemas.microsoft.com/office/drawing/2014/main" id="{07E65564-7A10-3B46-8C7F-E65EED84BF6E}"/>
              </a:ext>
            </a:extLst>
          </p:cNvPr>
          <p:cNvSpPr txBox="1"/>
          <p:nvPr/>
        </p:nvSpPr>
        <p:spPr>
          <a:xfrm>
            <a:off x="5305671" y="2373624"/>
            <a:ext cx="2521844" cy="338554"/>
          </a:xfrm>
          <a:prstGeom prst="rect">
            <a:avLst/>
          </a:prstGeom>
          <a:noFill/>
        </p:spPr>
        <p:txBody>
          <a:bodyPr wrap="none" rtlCol="0">
            <a:spAutoFit/>
          </a:bodyPr>
          <a:ls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a:lstStyle>
          <a:p>
            <a:r>
              <a:rPr lang="fr-FR" sz="1600" dirty="0" err="1" smtClean="0">
                <a:solidFill>
                  <a:schemeClr val="bg1"/>
                </a:solidFill>
              </a:rPr>
              <a:t>Supply</a:t>
            </a:r>
            <a:r>
              <a:rPr lang="fr-FR" sz="1600" dirty="0" smtClean="0">
                <a:solidFill>
                  <a:schemeClr val="bg1"/>
                </a:solidFill>
              </a:rPr>
              <a:t> </a:t>
            </a:r>
            <a:r>
              <a:rPr lang="fr-FR" sz="1600" dirty="0" err="1" smtClean="0">
                <a:solidFill>
                  <a:schemeClr val="bg1"/>
                </a:solidFill>
              </a:rPr>
              <a:t>chain</a:t>
            </a:r>
            <a:r>
              <a:rPr lang="fr-FR" sz="1600" dirty="0" smtClean="0">
                <a:solidFill>
                  <a:schemeClr val="bg1"/>
                </a:solidFill>
              </a:rPr>
              <a:t> </a:t>
            </a:r>
            <a:r>
              <a:rPr lang="fr-FR" sz="1600" dirty="0" err="1" smtClean="0">
                <a:solidFill>
                  <a:schemeClr val="bg1"/>
                </a:solidFill>
              </a:rPr>
              <a:t>constraints</a:t>
            </a:r>
            <a:r>
              <a:rPr lang="fr-FR" sz="1600" dirty="0" smtClean="0">
                <a:solidFill>
                  <a:schemeClr val="bg1"/>
                </a:solidFill>
              </a:rPr>
              <a:t> </a:t>
            </a:r>
          </a:p>
        </p:txBody>
      </p:sp>
      <p:sp>
        <p:nvSpPr>
          <p:cNvPr id="48" name="ZoneTexte 47">
            <a:extLst>
              <a:ext uri="{FF2B5EF4-FFF2-40B4-BE49-F238E27FC236}">
                <a16:creationId xmlns:a16="http://schemas.microsoft.com/office/drawing/2014/main" id="{07E65564-7A10-3B46-8C7F-E65EED84BF6E}"/>
              </a:ext>
            </a:extLst>
          </p:cNvPr>
          <p:cNvSpPr txBox="1"/>
          <p:nvPr/>
        </p:nvSpPr>
        <p:spPr>
          <a:xfrm>
            <a:off x="5305671" y="3231194"/>
            <a:ext cx="1196161" cy="338554"/>
          </a:xfrm>
          <a:prstGeom prst="rect">
            <a:avLst/>
          </a:prstGeom>
          <a:noFill/>
        </p:spPr>
        <p:txBody>
          <a:bodyPr wrap="none" rtlCol="0">
            <a:spAutoFit/>
          </a:bodyPr>
          <a:ls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a:lstStyle>
          <a:p>
            <a:r>
              <a:rPr lang="fr-FR" sz="1600" dirty="0" smtClean="0">
                <a:solidFill>
                  <a:schemeClr val="bg1"/>
                </a:solidFill>
              </a:rPr>
              <a:t>Conclusion</a:t>
            </a:r>
            <a:endParaRPr lang="en-GB" sz="1600" dirty="0">
              <a:solidFill>
                <a:schemeClr val="bg1"/>
              </a:solidFill>
            </a:endParaRPr>
          </a:p>
        </p:txBody>
      </p:sp>
    </p:spTree>
    <p:extLst>
      <p:ext uri="{BB962C8B-B14F-4D97-AF65-F5344CB8AC3E}">
        <p14:creationId xmlns:p14="http://schemas.microsoft.com/office/powerpoint/2010/main" val="869118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7382D695-0B49-0D42-A6E7-050A95E27A13}"/>
              </a:ext>
            </a:extLst>
          </p:cNvPr>
          <p:cNvSpPr>
            <a:spLocks noGrp="1"/>
          </p:cNvSpPr>
          <p:nvPr>
            <p:ph type="sldNum" sz="quarter" idx="4"/>
          </p:nvPr>
        </p:nvSpPr>
        <p:spPr/>
        <p:txBody>
          <a:bodyPr/>
          <a:lstStyle>
            <a:defPPr>
              <a:defRPr lang="en-US"/>
            </a:defPPr>
            <a:lvl1pPr marL="0" algn="l" defTabSz="457200" rtl="0" eaLnBrk="1" latinLnBrk="0" hangingPunct="1">
              <a:defRPr sz="1000" kern="1200">
                <a:solidFill>
                  <a:schemeClr val="accent5">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mtClean="0"/>
              <a:t>/// </a:t>
            </a:r>
            <a:fld id="{FD7EF743-58F7-B741-A9D7-F50F382F70B5}" type="slidenum">
              <a:rPr lang="fr-FR" smtClean="0"/>
              <a:pPr/>
              <a:t>3</a:t>
            </a:fld>
            <a:endParaRPr lang="fr-FR" dirty="0"/>
          </a:p>
        </p:txBody>
      </p:sp>
      <p:sp>
        <p:nvSpPr>
          <p:cNvPr id="19" name="Espace réservé du pied de page 18">
            <a:extLst>
              <a:ext uri="{FF2B5EF4-FFF2-40B4-BE49-F238E27FC236}">
                <a16:creationId xmlns:a16="http://schemas.microsoft.com/office/drawing/2014/main" id="{2850E1F4-FDA8-854D-9649-1D68A0343CA3}"/>
              </a:ext>
            </a:extLst>
          </p:cNvPr>
          <p:cNvSpPr>
            <a:spLocks noGrp="1"/>
          </p:cNvSpPr>
          <p:nvPr>
            <p:ph type="ftr" sz="quarter" idx="3"/>
          </p:nvPr>
        </p:nvSpPr>
        <p:spPr/>
        <p:txBody>
          <a:bodyPr/>
          <a:lstStyle/>
          <a:p>
            <a:r>
              <a:rPr lang="fr-FR" smtClean="0"/>
              <a:t>Not referenced</a:t>
            </a:r>
            <a:endParaRPr lang="fr-FR" dirty="0"/>
          </a:p>
        </p:txBody>
      </p:sp>
      <p:sp>
        <p:nvSpPr>
          <p:cNvPr id="18" name="Espace réservé de la date 17">
            <a:extLst>
              <a:ext uri="{FF2B5EF4-FFF2-40B4-BE49-F238E27FC236}">
                <a16:creationId xmlns:a16="http://schemas.microsoft.com/office/drawing/2014/main" id="{33C23EED-D9D9-A249-B96A-DC80D9DF783F}"/>
              </a:ext>
            </a:extLst>
          </p:cNvPr>
          <p:cNvSpPr>
            <a:spLocks noGrp="1"/>
          </p:cNvSpPr>
          <p:nvPr>
            <p:ph type="dt" sz="half" idx="2"/>
          </p:nvPr>
        </p:nvSpPr>
        <p:spPr/>
        <p:txBody>
          <a:bodyPr/>
          <a:lstStyle/>
          <a:p>
            <a:fld id="{2E77680A-56F6-4702-A643-F2E3CE7F12B3}" type="datetime1">
              <a:rPr lang="en-GB" smtClean="0"/>
              <a:t>16/10/2024</a:t>
            </a:fld>
            <a:endParaRPr lang="fr-FR" dirty="0"/>
          </a:p>
        </p:txBody>
      </p:sp>
      <p:sp>
        <p:nvSpPr>
          <p:cNvPr id="3" name="Titre 2"/>
          <p:cNvSpPr>
            <a:spLocks noGrp="1"/>
          </p:cNvSpPr>
          <p:nvPr>
            <p:ph type="title"/>
          </p:nvPr>
        </p:nvSpPr>
        <p:spPr>
          <a:xfrm>
            <a:off x="405759" y="112661"/>
            <a:ext cx="8507781" cy="370037"/>
          </a:xfrm>
        </p:spPr>
        <p:txBody>
          <a:bodyPr>
            <a:noAutofit/>
          </a:bodyPr>
          <a:lstStyle/>
          <a:p>
            <a:r>
              <a:rPr lang="fr-FR" dirty="0"/>
              <a:t>LEO/MEO constellation scenario - </a:t>
            </a:r>
            <a:r>
              <a:rPr lang="fr-FR" dirty="0" err="1"/>
              <a:t>general</a:t>
            </a:r>
            <a:r>
              <a:rPr lang="fr-FR" dirty="0"/>
              <a:t> </a:t>
            </a:r>
            <a:r>
              <a:rPr lang="fr-FR" dirty="0" err="1"/>
              <a:t>presentation</a:t>
            </a:r>
            <a:endParaRPr lang="fr-FR" dirty="0"/>
          </a:p>
        </p:txBody>
      </p:sp>
      <p:sp>
        <p:nvSpPr>
          <p:cNvPr id="13" name="Espace réservé du texte 12"/>
          <p:cNvSpPr>
            <a:spLocks noGrp="1"/>
          </p:cNvSpPr>
          <p:nvPr>
            <p:ph type="body" sz="quarter" idx="10"/>
          </p:nvPr>
        </p:nvSpPr>
        <p:spPr>
          <a:xfrm>
            <a:off x="419099" y="637659"/>
            <a:ext cx="8494441" cy="3917870"/>
          </a:xfrm>
          <a:solidFill>
            <a:srgbClr val="FFFFFF"/>
          </a:solidFill>
        </p:spPr>
        <p:txBody>
          <a:bodyPr/>
          <a:lstStyle/>
          <a:p>
            <a:pPr algn="just"/>
            <a:r>
              <a:rPr lang="en-US" sz="1600" dirty="0" smtClean="0"/>
              <a:t>Constellation scenario can be a multi-orbital solution. </a:t>
            </a:r>
            <a:r>
              <a:rPr lang="en-US" sz="1600" dirty="0"/>
              <a:t>It combines the benefits offered by </a:t>
            </a:r>
            <a:r>
              <a:rPr lang="en-US" sz="1600" b="1" dirty="0">
                <a:solidFill>
                  <a:srgbClr val="0070C0"/>
                </a:solidFill>
              </a:rPr>
              <a:t>Low Earth </a:t>
            </a:r>
            <a:r>
              <a:rPr lang="en-US" sz="1600" b="1" dirty="0" smtClean="0">
                <a:solidFill>
                  <a:srgbClr val="0070C0"/>
                </a:solidFill>
              </a:rPr>
              <a:t>Orbit (LEO</a:t>
            </a:r>
            <a:r>
              <a:rPr lang="en-US" sz="1600" b="1" dirty="0">
                <a:solidFill>
                  <a:srgbClr val="0070C0"/>
                </a:solidFill>
              </a:rPr>
              <a:t>), Medium Earth Orbit (MEO) </a:t>
            </a:r>
            <a:r>
              <a:rPr lang="en-US" sz="1600" b="1" dirty="0" smtClean="0">
                <a:solidFill>
                  <a:srgbClr val="0070C0"/>
                </a:solidFill>
              </a:rPr>
              <a:t>, and Geostationary </a:t>
            </a:r>
            <a:r>
              <a:rPr lang="en-US" sz="1600" b="1" dirty="0">
                <a:solidFill>
                  <a:srgbClr val="0070C0"/>
                </a:solidFill>
              </a:rPr>
              <a:t>(</a:t>
            </a:r>
            <a:r>
              <a:rPr lang="en-US" sz="1600" b="1" dirty="0" smtClean="0">
                <a:solidFill>
                  <a:srgbClr val="0070C0"/>
                </a:solidFill>
              </a:rPr>
              <a:t>GEO) satellites</a:t>
            </a:r>
            <a:r>
              <a:rPr lang="en-US" sz="1600" dirty="0"/>
              <a:t>.</a:t>
            </a:r>
            <a:endParaRPr lang="en-US" sz="1600" dirty="0" smtClean="0"/>
          </a:p>
          <a:p>
            <a:pPr algn="just"/>
            <a:r>
              <a:rPr lang="en-US" sz="1600" b="1" dirty="0" smtClean="0"/>
              <a:t>Thales </a:t>
            </a:r>
            <a:r>
              <a:rPr lang="en-US" sz="1600" b="1" dirty="0" err="1"/>
              <a:t>Alenia</a:t>
            </a:r>
            <a:r>
              <a:rPr lang="en-US" sz="1600" b="1" dirty="0"/>
              <a:t> Space </a:t>
            </a:r>
            <a:r>
              <a:rPr lang="en-US" sz="1600" dirty="0"/>
              <a:t>proposes solutions for </a:t>
            </a:r>
            <a:r>
              <a:rPr lang="en-US" sz="1600" dirty="0" smtClean="0"/>
              <a:t>all orbital </a:t>
            </a:r>
            <a:r>
              <a:rPr lang="en-US" sz="1600" dirty="0" smtClean="0"/>
              <a:t>configurations</a:t>
            </a:r>
            <a:endParaRPr lang="en-US" sz="1600" dirty="0" smtClean="0"/>
          </a:p>
          <a:p>
            <a:pPr algn="just"/>
            <a:r>
              <a:rPr lang="en-US" sz="1600" dirty="0" smtClean="0"/>
              <a:t>This presentation is addressing LEO &amp; MEO </a:t>
            </a:r>
            <a:r>
              <a:rPr lang="en-US" sz="1600" dirty="0" smtClean="0"/>
              <a:t>solutions</a:t>
            </a:r>
            <a:endParaRPr lang="en-US" sz="1600" dirty="0"/>
          </a:p>
          <a:p>
            <a:pPr algn="just"/>
            <a:r>
              <a:rPr lang="en-US" sz="1600" dirty="0" smtClean="0"/>
              <a:t>Main </a:t>
            </a:r>
            <a:r>
              <a:rPr lang="en-US" sz="1600" dirty="0"/>
              <a:t>Hypothesis &amp; Objectives for LEO &amp; MEO </a:t>
            </a:r>
            <a:r>
              <a:rPr lang="en-US" sz="1600" b="1" dirty="0" smtClean="0"/>
              <a:t>: </a:t>
            </a:r>
          </a:p>
          <a:p>
            <a:pPr lvl="2" algn="just"/>
            <a:r>
              <a:rPr lang="en-US" sz="1400" dirty="0" smtClean="0"/>
              <a:t>Maximize </a:t>
            </a:r>
            <a:r>
              <a:rPr lang="en-US" sz="1400" dirty="0"/>
              <a:t>the use of </a:t>
            </a:r>
            <a:r>
              <a:rPr lang="en-US" sz="1400" b="1" dirty="0"/>
              <a:t>disruptive</a:t>
            </a:r>
            <a:r>
              <a:rPr lang="en-US" sz="1400" dirty="0"/>
              <a:t> technologies </a:t>
            </a:r>
            <a:r>
              <a:rPr lang="en-US" sz="1400" dirty="0" smtClean="0"/>
              <a:t>(Commercial and</a:t>
            </a:r>
          </a:p>
          <a:p>
            <a:pPr marL="177800" lvl="2" indent="0" algn="just">
              <a:buNone/>
            </a:pPr>
            <a:r>
              <a:rPr lang="en-US" sz="1400" dirty="0"/>
              <a:t>Automotive components)</a:t>
            </a:r>
          </a:p>
          <a:p>
            <a:pPr lvl="2" algn="just"/>
            <a:r>
              <a:rPr lang="en-US" sz="1400" dirty="0" smtClean="0"/>
              <a:t>Maximize </a:t>
            </a:r>
            <a:r>
              <a:rPr lang="en-US" sz="1400" dirty="0"/>
              <a:t>use of open source technologies, open standards </a:t>
            </a:r>
            <a:r>
              <a:rPr lang="en-US" sz="1400" dirty="0" smtClean="0"/>
              <a:t>and</a:t>
            </a:r>
          </a:p>
          <a:p>
            <a:pPr marL="177800" lvl="2" indent="0" algn="just">
              <a:buNone/>
            </a:pPr>
            <a:r>
              <a:rPr lang="en-US" sz="1400" dirty="0"/>
              <a:t>Interoperability</a:t>
            </a:r>
          </a:p>
          <a:p>
            <a:pPr lvl="2" algn="just"/>
            <a:r>
              <a:rPr lang="en-US" sz="1400" dirty="0" smtClean="0"/>
              <a:t>Ensure </a:t>
            </a:r>
            <a:r>
              <a:rPr lang="en-US" sz="1400" dirty="0"/>
              <a:t>SMEs and start-ups participation</a:t>
            </a:r>
          </a:p>
          <a:p>
            <a:pPr lvl="1" algn="just"/>
            <a:endParaRPr lang="en-US" b="1" dirty="0" smtClean="0"/>
          </a:p>
          <a:p>
            <a:pPr marL="4762" lvl="1" indent="0" algn="just">
              <a:buNone/>
            </a:pPr>
            <a:endParaRPr lang="en-US" b="1" dirty="0" smtClean="0"/>
          </a:p>
          <a:p>
            <a:pPr lvl="2" algn="just">
              <a:buFont typeface="Arial" panose="020B0604020202020204" pitchFamily="34" charset="0"/>
              <a:buChar char="•"/>
            </a:pPr>
            <a:endParaRPr lang="en-US" dirty="0"/>
          </a:p>
        </p:txBody>
      </p:sp>
      <p:pic>
        <p:nvPicPr>
          <p:cNvPr id="4" name="Image 3"/>
          <p:cNvPicPr>
            <a:picLocks noChangeAspect="1"/>
          </p:cNvPicPr>
          <p:nvPr/>
        </p:nvPicPr>
        <p:blipFill>
          <a:blip r:embed="rId2"/>
          <a:stretch>
            <a:fillRect/>
          </a:stretch>
        </p:blipFill>
        <p:spPr>
          <a:xfrm>
            <a:off x="6044418" y="2087144"/>
            <a:ext cx="2869122" cy="2197856"/>
          </a:xfrm>
          <a:prstGeom prst="rect">
            <a:avLst/>
          </a:prstGeom>
        </p:spPr>
      </p:pic>
    </p:spTree>
    <p:extLst>
      <p:ext uri="{BB962C8B-B14F-4D97-AF65-F5344CB8AC3E}">
        <p14:creationId xmlns:p14="http://schemas.microsoft.com/office/powerpoint/2010/main" val="1738982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7382D695-0B49-0D42-A6E7-050A95E27A13}"/>
              </a:ext>
            </a:extLst>
          </p:cNvPr>
          <p:cNvSpPr>
            <a:spLocks noGrp="1"/>
          </p:cNvSpPr>
          <p:nvPr>
            <p:ph type="sldNum" sz="quarter" idx="4"/>
          </p:nvPr>
        </p:nvSpPr>
        <p:spPr/>
        <p:txBody>
          <a:bodyPr/>
          <a:lstStyle>
            <a:defPPr>
              <a:defRPr lang="en-US"/>
            </a:defPPr>
            <a:lvl1pPr marL="0" algn="l" defTabSz="457200" rtl="0" eaLnBrk="1" latinLnBrk="0" hangingPunct="1">
              <a:defRPr sz="1000" kern="1200">
                <a:solidFill>
                  <a:schemeClr val="accent5">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mtClean="0"/>
              <a:t>/// </a:t>
            </a:r>
            <a:fld id="{FD7EF743-58F7-B741-A9D7-F50F382F70B5}" type="slidenum">
              <a:rPr lang="fr-FR" smtClean="0"/>
              <a:pPr/>
              <a:t>4</a:t>
            </a:fld>
            <a:endParaRPr lang="fr-FR" dirty="0"/>
          </a:p>
        </p:txBody>
      </p:sp>
      <p:sp>
        <p:nvSpPr>
          <p:cNvPr id="19" name="Espace réservé du pied de page 18">
            <a:extLst>
              <a:ext uri="{FF2B5EF4-FFF2-40B4-BE49-F238E27FC236}">
                <a16:creationId xmlns:a16="http://schemas.microsoft.com/office/drawing/2014/main" id="{2850E1F4-FDA8-854D-9649-1D68A0343CA3}"/>
              </a:ext>
            </a:extLst>
          </p:cNvPr>
          <p:cNvSpPr>
            <a:spLocks noGrp="1"/>
          </p:cNvSpPr>
          <p:nvPr>
            <p:ph type="ftr" sz="quarter" idx="3"/>
          </p:nvPr>
        </p:nvSpPr>
        <p:spPr/>
        <p:txBody>
          <a:bodyPr/>
          <a:lstStyle/>
          <a:p>
            <a:r>
              <a:rPr lang="fr-FR" smtClean="0"/>
              <a:t>Not referenced</a:t>
            </a:r>
            <a:endParaRPr lang="fr-FR" dirty="0"/>
          </a:p>
        </p:txBody>
      </p:sp>
      <p:sp>
        <p:nvSpPr>
          <p:cNvPr id="18" name="Espace réservé de la date 17">
            <a:extLst>
              <a:ext uri="{FF2B5EF4-FFF2-40B4-BE49-F238E27FC236}">
                <a16:creationId xmlns:a16="http://schemas.microsoft.com/office/drawing/2014/main" id="{33C23EED-D9D9-A249-B96A-DC80D9DF783F}"/>
              </a:ext>
            </a:extLst>
          </p:cNvPr>
          <p:cNvSpPr>
            <a:spLocks noGrp="1"/>
          </p:cNvSpPr>
          <p:nvPr>
            <p:ph type="dt" sz="half" idx="2"/>
          </p:nvPr>
        </p:nvSpPr>
        <p:spPr/>
        <p:txBody>
          <a:bodyPr/>
          <a:lstStyle/>
          <a:p>
            <a:fld id="{2E77680A-56F6-4702-A643-F2E3CE7F12B3}" type="datetime1">
              <a:rPr lang="en-GB" smtClean="0"/>
              <a:t>16/10/2024</a:t>
            </a:fld>
            <a:endParaRPr lang="fr-FR" dirty="0"/>
          </a:p>
        </p:txBody>
      </p:sp>
      <p:sp>
        <p:nvSpPr>
          <p:cNvPr id="3" name="Titre 2"/>
          <p:cNvSpPr>
            <a:spLocks noGrp="1"/>
          </p:cNvSpPr>
          <p:nvPr>
            <p:ph type="title"/>
          </p:nvPr>
        </p:nvSpPr>
        <p:spPr/>
        <p:txBody>
          <a:bodyPr>
            <a:normAutofit/>
          </a:bodyPr>
          <a:lstStyle/>
          <a:p>
            <a:r>
              <a:rPr lang="en-US" dirty="0"/>
              <a:t>Specificities of a </a:t>
            </a:r>
            <a:r>
              <a:rPr lang="en-US" dirty="0" smtClean="0"/>
              <a:t>LEO/MEO mission</a:t>
            </a:r>
            <a:endParaRPr lang="fr-FR" dirty="0"/>
          </a:p>
        </p:txBody>
      </p:sp>
      <p:sp>
        <p:nvSpPr>
          <p:cNvPr id="13" name="Espace réservé du texte 12"/>
          <p:cNvSpPr>
            <a:spLocks noGrp="1"/>
          </p:cNvSpPr>
          <p:nvPr>
            <p:ph type="body" sz="quarter" idx="10"/>
          </p:nvPr>
        </p:nvSpPr>
        <p:spPr>
          <a:xfrm>
            <a:off x="419100" y="638175"/>
            <a:ext cx="8216900" cy="3071891"/>
          </a:xfrm>
          <a:solidFill>
            <a:srgbClr val="FFFFFF"/>
          </a:solidFill>
        </p:spPr>
        <p:txBody>
          <a:bodyPr/>
          <a:lstStyle/>
          <a:p>
            <a:r>
              <a:rPr lang="en-GB" sz="1600" dirty="0" smtClean="0"/>
              <a:t>Specificities to consider for a LEO/MEO mission</a:t>
            </a:r>
          </a:p>
          <a:p>
            <a:pPr lvl="2">
              <a:lnSpc>
                <a:spcPct val="150000"/>
              </a:lnSpc>
            </a:pPr>
            <a:r>
              <a:rPr lang="en-GB" sz="1400" dirty="0" smtClean="0"/>
              <a:t>Radiation (materials) / </a:t>
            </a:r>
            <a:r>
              <a:rPr lang="en-GB" sz="1400" dirty="0"/>
              <a:t>H</a:t>
            </a:r>
            <a:r>
              <a:rPr lang="en-GB" sz="1400" dirty="0" smtClean="0"/>
              <a:t>igh number of thermal cycles</a:t>
            </a:r>
          </a:p>
          <a:p>
            <a:pPr lvl="2">
              <a:lnSpc>
                <a:spcPct val="150000"/>
              </a:lnSpc>
            </a:pPr>
            <a:r>
              <a:rPr lang="en-GB" sz="1400" dirty="0" smtClean="0"/>
              <a:t>Reduced size (integrated solutions), low weight, high performances</a:t>
            </a:r>
          </a:p>
          <a:p>
            <a:pPr lvl="2">
              <a:lnSpc>
                <a:spcPct val="150000"/>
              </a:lnSpc>
            </a:pPr>
            <a:r>
              <a:rPr lang="en-GB" sz="1400" dirty="0" smtClean="0"/>
              <a:t>High volume of components to procure</a:t>
            </a:r>
          </a:p>
          <a:p>
            <a:pPr lvl="2">
              <a:lnSpc>
                <a:spcPct val="150000"/>
              </a:lnSpc>
            </a:pPr>
            <a:r>
              <a:rPr lang="en-GB" sz="1400" dirty="0" smtClean="0"/>
              <a:t>Need to reduce the overall cost of the program</a:t>
            </a:r>
          </a:p>
          <a:p>
            <a:pPr lvl="2">
              <a:lnSpc>
                <a:spcPct val="150000"/>
              </a:lnSpc>
            </a:pPr>
            <a:r>
              <a:rPr lang="en-GB" sz="1400" dirty="0" smtClean="0"/>
              <a:t>Schedule constraints (high quantity of </a:t>
            </a:r>
            <a:r>
              <a:rPr lang="en-GB" sz="1400" dirty="0" smtClean="0"/>
              <a:t>satellites </a:t>
            </a:r>
            <a:r>
              <a:rPr lang="en-GB" sz="1400" dirty="0" smtClean="0"/>
              <a:t>to build in a reduce lead time)</a:t>
            </a:r>
          </a:p>
          <a:p>
            <a:pPr lvl="2">
              <a:lnSpc>
                <a:spcPct val="150000"/>
              </a:lnSpc>
            </a:pPr>
            <a:r>
              <a:rPr lang="en-GB" sz="1400" dirty="0" smtClean="0"/>
              <a:t>Life time (up to 15 years)</a:t>
            </a:r>
          </a:p>
          <a:p>
            <a:pPr lvl="2">
              <a:lnSpc>
                <a:spcPct val="150000"/>
              </a:lnSpc>
            </a:pPr>
            <a:r>
              <a:rPr lang="en-GB" sz="1400" dirty="0" smtClean="0"/>
              <a:t>New quality requirements (“next” space and disruptive approach authorized)</a:t>
            </a:r>
          </a:p>
          <a:p>
            <a:pPr marL="4762" lvl="1" indent="0">
              <a:buNone/>
            </a:pPr>
            <a:endParaRPr lang="en-GB" dirty="0" smtClean="0"/>
          </a:p>
        </p:txBody>
      </p:sp>
    </p:spTree>
    <p:extLst>
      <p:ext uri="{BB962C8B-B14F-4D97-AF65-F5344CB8AC3E}">
        <p14:creationId xmlns:p14="http://schemas.microsoft.com/office/powerpoint/2010/main" val="514072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7382D695-0B49-0D42-A6E7-050A95E27A13}"/>
              </a:ext>
            </a:extLst>
          </p:cNvPr>
          <p:cNvSpPr>
            <a:spLocks noGrp="1"/>
          </p:cNvSpPr>
          <p:nvPr>
            <p:ph type="sldNum" sz="quarter" idx="4"/>
          </p:nvPr>
        </p:nvSpPr>
        <p:spPr/>
        <p:txBody>
          <a:bodyPr/>
          <a:lstStyle>
            <a:defPPr>
              <a:defRPr lang="en-US"/>
            </a:defPPr>
            <a:lvl1pPr marL="0" algn="l" defTabSz="457200" rtl="0" eaLnBrk="1" latinLnBrk="0" hangingPunct="1">
              <a:defRPr sz="1000" kern="1200">
                <a:solidFill>
                  <a:schemeClr val="accent5">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mtClean="0"/>
              <a:t>/// </a:t>
            </a:r>
            <a:fld id="{FD7EF743-58F7-B741-A9D7-F50F382F70B5}" type="slidenum">
              <a:rPr lang="fr-FR" smtClean="0"/>
              <a:pPr/>
              <a:t>5</a:t>
            </a:fld>
            <a:endParaRPr lang="fr-FR" dirty="0"/>
          </a:p>
        </p:txBody>
      </p:sp>
      <p:sp>
        <p:nvSpPr>
          <p:cNvPr id="19" name="Espace réservé du pied de page 18">
            <a:extLst>
              <a:ext uri="{FF2B5EF4-FFF2-40B4-BE49-F238E27FC236}">
                <a16:creationId xmlns:a16="http://schemas.microsoft.com/office/drawing/2014/main" id="{2850E1F4-FDA8-854D-9649-1D68A0343CA3}"/>
              </a:ext>
            </a:extLst>
          </p:cNvPr>
          <p:cNvSpPr>
            <a:spLocks noGrp="1"/>
          </p:cNvSpPr>
          <p:nvPr>
            <p:ph type="ftr" sz="quarter" idx="3"/>
          </p:nvPr>
        </p:nvSpPr>
        <p:spPr/>
        <p:txBody>
          <a:bodyPr/>
          <a:lstStyle/>
          <a:p>
            <a:r>
              <a:rPr lang="fr-FR" smtClean="0"/>
              <a:t>Not referenced</a:t>
            </a:r>
            <a:endParaRPr lang="fr-FR" dirty="0"/>
          </a:p>
        </p:txBody>
      </p:sp>
      <p:sp>
        <p:nvSpPr>
          <p:cNvPr id="18" name="Espace réservé de la date 17">
            <a:extLst>
              <a:ext uri="{FF2B5EF4-FFF2-40B4-BE49-F238E27FC236}">
                <a16:creationId xmlns:a16="http://schemas.microsoft.com/office/drawing/2014/main" id="{33C23EED-D9D9-A249-B96A-DC80D9DF783F}"/>
              </a:ext>
            </a:extLst>
          </p:cNvPr>
          <p:cNvSpPr>
            <a:spLocks noGrp="1"/>
          </p:cNvSpPr>
          <p:nvPr>
            <p:ph type="dt" sz="half" idx="2"/>
          </p:nvPr>
        </p:nvSpPr>
        <p:spPr/>
        <p:txBody>
          <a:bodyPr/>
          <a:lstStyle/>
          <a:p>
            <a:fld id="{2E77680A-56F6-4702-A643-F2E3CE7F12B3}" type="datetime1">
              <a:rPr lang="en-GB" smtClean="0"/>
              <a:t>16/10/2024</a:t>
            </a:fld>
            <a:endParaRPr lang="fr-FR" dirty="0"/>
          </a:p>
        </p:txBody>
      </p:sp>
      <p:sp>
        <p:nvSpPr>
          <p:cNvPr id="3" name="Titre 2"/>
          <p:cNvSpPr>
            <a:spLocks noGrp="1"/>
          </p:cNvSpPr>
          <p:nvPr>
            <p:ph type="title"/>
          </p:nvPr>
        </p:nvSpPr>
        <p:spPr/>
        <p:txBody>
          <a:bodyPr>
            <a:normAutofit/>
          </a:bodyPr>
          <a:lstStyle/>
          <a:p>
            <a:r>
              <a:rPr lang="fr-FR" dirty="0" err="1"/>
              <a:t>Requirements</a:t>
            </a:r>
            <a:r>
              <a:rPr lang="fr-FR" dirty="0"/>
              <a:t> for </a:t>
            </a:r>
            <a:r>
              <a:rPr lang="fr-FR" dirty="0" smtClean="0"/>
              <a:t>passive components</a:t>
            </a:r>
            <a:endParaRPr lang="fr-FR" dirty="0"/>
          </a:p>
        </p:txBody>
      </p:sp>
      <p:sp>
        <p:nvSpPr>
          <p:cNvPr id="13" name="Espace réservé du texte 12"/>
          <p:cNvSpPr>
            <a:spLocks noGrp="1"/>
          </p:cNvSpPr>
          <p:nvPr>
            <p:ph type="body" sz="quarter" idx="10"/>
          </p:nvPr>
        </p:nvSpPr>
        <p:spPr>
          <a:xfrm>
            <a:off x="419100" y="638176"/>
            <a:ext cx="8511836" cy="2324099"/>
          </a:xfrm>
          <a:solidFill>
            <a:srgbClr val="FFFFFF"/>
          </a:solidFill>
        </p:spPr>
        <p:txBody>
          <a:bodyPr/>
          <a:lstStyle/>
          <a:p>
            <a:r>
              <a:rPr lang="en-GB" sz="1600" dirty="0" smtClean="0"/>
              <a:t>RF passive components, RF connectors </a:t>
            </a:r>
            <a:r>
              <a:rPr lang="en-GB" sz="1600" dirty="0"/>
              <a:t>(up to </a:t>
            </a:r>
            <a:r>
              <a:rPr lang="en-GB" sz="1600" dirty="0" err="1"/>
              <a:t>Ka</a:t>
            </a:r>
            <a:r>
              <a:rPr lang="en-GB" sz="1600" dirty="0"/>
              <a:t> band</a:t>
            </a:r>
            <a:r>
              <a:rPr lang="en-GB" sz="1600" dirty="0" smtClean="0"/>
              <a:t>), High data rate connectors (up to 25Gbps</a:t>
            </a:r>
            <a:r>
              <a:rPr lang="en-GB" sz="1600" dirty="0"/>
              <a:t>) </a:t>
            </a:r>
            <a:r>
              <a:rPr lang="en-GB" sz="1600" dirty="0" smtClean="0"/>
              <a:t>and DC connectors (with floating </a:t>
            </a:r>
            <a:r>
              <a:rPr lang="en-GB" sz="1600" dirty="0"/>
              <a:t>mounting capability)</a:t>
            </a:r>
            <a:endParaRPr lang="en-GB" sz="1600" dirty="0" smtClean="0"/>
          </a:p>
          <a:p>
            <a:pPr lvl="2"/>
            <a:r>
              <a:rPr lang="en-GB" sz="1400" dirty="0" smtClean="0"/>
              <a:t>Reliable interconnection solutions / High density-Integrated solutions / Solderless terminations or SMD terminations for fully automated assembly / Fast locking solutions</a:t>
            </a:r>
          </a:p>
          <a:p>
            <a:pPr marL="4762" lvl="1" indent="0">
              <a:buNone/>
            </a:pPr>
            <a:endParaRPr lang="en-GB" dirty="0"/>
          </a:p>
          <a:p>
            <a:pPr marL="177800" lvl="1" indent="-177800">
              <a:spcBef>
                <a:spcPts val="750"/>
              </a:spcBef>
              <a:buBlip>
                <a:blip r:embed="rId2"/>
              </a:buBlip>
            </a:pPr>
            <a:r>
              <a:rPr lang="en-GB" sz="1600" dirty="0" smtClean="0">
                <a:solidFill>
                  <a:schemeClr val="bg2">
                    <a:lumMod val="75000"/>
                  </a:schemeClr>
                </a:solidFill>
                <a:latin typeface="+mj-lt"/>
              </a:rPr>
              <a:t>Capacitors, resistors, magnetics, ceramic filters</a:t>
            </a:r>
          </a:p>
          <a:p>
            <a:pPr lvl="2"/>
            <a:r>
              <a:rPr lang="en-GB" sz="1400" dirty="0" smtClean="0"/>
              <a:t>Reliable technologies / dimension-mass-performances / SMD </a:t>
            </a:r>
            <a:r>
              <a:rPr lang="en-GB" sz="1400" dirty="0"/>
              <a:t>terminations for fully automated </a:t>
            </a:r>
            <a:r>
              <a:rPr lang="en-GB" sz="1400" dirty="0" smtClean="0"/>
              <a:t>assembly (mounting and cleaning compatibility)</a:t>
            </a:r>
          </a:p>
          <a:p>
            <a:pPr marL="0" indent="0">
              <a:buNone/>
            </a:pPr>
            <a:endParaRPr lang="en-GB" sz="1700" dirty="0">
              <a:sym typeface="Wingdings" panose="05000000000000000000" pitchFamily="2" charset="2"/>
            </a:endParaRPr>
          </a:p>
          <a:p>
            <a:pPr marL="0" indent="0">
              <a:buNone/>
            </a:pPr>
            <a:r>
              <a:rPr lang="en-GB" sz="1600" dirty="0">
                <a:solidFill>
                  <a:srgbClr val="002060"/>
                </a:solidFill>
                <a:latin typeface="+mn-lt"/>
                <a:sym typeface="Wingdings" panose="05000000000000000000" pitchFamily="2" charset="2"/>
              </a:rPr>
              <a:t> </a:t>
            </a:r>
            <a:r>
              <a:rPr lang="en-GB" sz="1600" dirty="0">
                <a:solidFill>
                  <a:srgbClr val="002060"/>
                </a:solidFill>
                <a:latin typeface="+mn-lt"/>
              </a:rPr>
              <a:t>COTS solutions preferred : </a:t>
            </a:r>
            <a:r>
              <a:rPr lang="en-GB" sz="1600" b="1" dirty="0">
                <a:solidFill>
                  <a:srgbClr val="002060"/>
                </a:solidFill>
                <a:latin typeface="+mn-lt"/>
              </a:rPr>
              <a:t>AEC-Q200</a:t>
            </a:r>
            <a:r>
              <a:rPr lang="en-GB" sz="1600" dirty="0">
                <a:solidFill>
                  <a:srgbClr val="002060"/>
                </a:solidFill>
                <a:latin typeface="+mn-lt"/>
              </a:rPr>
              <a:t> (when available) / High runners vs High </a:t>
            </a:r>
            <a:r>
              <a:rPr lang="en-GB" sz="1600" dirty="0" err="1">
                <a:solidFill>
                  <a:srgbClr val="002060"/>
                </a:solidFill>
                <a:latin typeface="+mn-lt"/>
              </a:rPr>
              <a:t>Rel</a:t>
            </a:r>
            <a:r>
              <a:rPr lang="en-GB" sz="1600" dirty="0">
                <a:solidFill>
                  <a:srgbClr val="002060"/>
                </a:solidFill>
                <a:latin typeface="+mn-lt"/>
              </a:rPr>
              <a:t> market / Competitive solutions (low cost)</a:t>
            </a:r>
          </a:p>
          <a:p>
            <a:pPr lvl="2"/>
            <a:endParaRPr lang="en-GB" sz="1400" dirty="0" smtClean="0"/>
          </a:p>
          <a:p>
            <a:pPr lvl="1"/>
            <a:endParaRPr lang="en-GB" dirty="0"/>
          </a:p>
          <a:p>
            <a:pPr marL="4762" lvl="1" indent="0">
              <a:buNone/>
            </a:pPr>
            <a:endParaRPr lang="en-GB" dirty="0" smtClean="0"/>
          </a:p>
        </p:txBody>
      </p:sp>
    </p:spTree>
    <p:extLst>
      <p:ext uri="{BB962C8B-B14F-4D97-AF65-F5344CB8AC3E}">
        <p14:creationId xmlns:p14="http://schemas.microsoft.com/office/powerpoint/2010/main" val="1481323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7382D695-0B49-0D42-A6E7-050A95E27A13}"/>
              </a:ext>
            </a:extLst>
          </p:cNvPr>
          <p:cNvSpPr>
            <a:spLocks noGrp="1"/>
          </p:cNvSpPr>
          <p:nvPr>
            <p:ph type="sldNum" sz="quarter" idx="4"/>
          </p:nvPr>
        </p:nvSpPr>
        <p:spPr/>
        <p:txBody>
          <a:bodyPr/>
          <a:lstStyle>
            <a:defPPr>
              <a:defRPr lang="en-US"/>
            </a:defPPr>
            <a:lvl1pPr marL="0" algn="l" defTabSz="457200" rtl="0" eaLnBrk="1" latinLnBrk="0" hangingPunct="1">
              <a:defRPr sz="1000" kern="1200">
                <a:solidFill>
                  <a:schemeClr val="accent5">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mtClean="0"/>
              <a:t>/// </a:t>
            </a:r>
            <a:fld id="{FD7EF743-58F7-B741-A9D7-F50F382F70B5}" type="slidenum">
              <a:rPr lang="fr-FR" smtClean="0"/>
              <a:pPr/>
              <a:t>6</a:t>
            </a:fld>
            <a:endParaRPr lang="fr-FR" dirty="0"/>
          </a:p>
        </p:txBody>
      </p:sp>
      <p:sp>
        <p:nvSpPr>
          <p:cNvPr id="19" name="Espace réservé du pied de page 18">
            <a:extLst>
              <a:ext uri="{FF2B5EF4-FFF2-40B4-BE49-F238E27FC236}">
                <a16:creationId xmlns:a16="http://schemas.microsoft.com/office/drawing/2014/main" id="{2850E1F4-FDA8-854D-9649-1D68A0343CA3}"/>
              </a:ext>
            </a:extLst>
          </p:cNvPr>
          <p:cNvSpPr>
            <a:spLocks noGrp="1"/>
          </p:cNvSpPr>
          <p:nvPr>
            <p:ph type="ftr" sz="quarter" idx="3"/>
          </p:nvPr>
        </p:nvSpPr>
        <p:spPr/>
        <p:txBody>
          <a:bodyPr/>
          <a:lstStyle/>
          <a:p>
            <a:r>
              <a:rPr lang="fr-FR" smtClean="0"/>
              <a:t>Not referenced</a:t>
            </a:r>
            <a:endParaRPr lang="fr-FR" dirty="0"/>
          </a:p>
        </p:txBody>
      </p:sp>
      <p:sp>
        <p:nvSpPr>
          <p:cNvPr id="18" name="Espace réservé de la date 17">
            <a:extLst>
              <a:ext uri="{FF2B5EF4-FFF2-40B4-BE49-F238E27FC236}">
                <a16:creationId xmlns:a16="http://schemas.microsoft.com/office/drawing/2014/main" id="{33C23EED-D9D9-A249-B96A-DC80D9DF783F}"/>
              </a:ext>
            </a:extLst>
          </p:cNvPr>
          <p:cNvSpPr>
            <a:spLocks noGrp="1"/>
          </p:cNvSpPr>
          <p:nvPr>
            <p:ph type="dt" sz="half" idx="2"/>
          </p:nvPr>
        </p:nvSpPr>
        <p:spPr/>
        <p:txBody>
          <a:bodyPr/>
          <a:lstStyle/>
          <a:p>
            <a:fld id="{2E77680A-56F6-4702-A643-F2E3CE7F12B3}" type="datetime1">
              <a:rPr lang="en-GB" smtClean="0"/>
              <a:t>16/10/2024</a:t>
            </a:fld>
            <a:endParaRPr lang="fr-FR" dirty="0"/>
          </a:p>
        </p:txBody>
      </p:sp>
      <p:sp>
        <p:nvSpPr>
          <p:cNvPr id="3" name="Titre 2"/>
          <p:cNvSpPr>
            <a:spLocks noGrp="1"/>
          </p:cNvSpPr>
          <p:nvPr>
            <p:ph type="title"/>
          </p:nvPr>
        </p:nvSpPr>
        <p:spPr/>
        <p:txBody>
          <a:bodyPr/>
          <a:lstStyle/>
          <a:p>
            <a:r>
              <a:rPr lang="fr-FR" dirty="0" smtClean="0"/>
              <a:t>COTS </a:t>
            </a:r>
            <a:r>
              <a:rPr lang="fr-FR" dirty="0" err="1" smtClean="0"/>
              <a:t>selection</a:t>
            </a:r>
            <a:endParaRPr lang="fr-FR" dirty="0"/>
          </a:p>
        </p:txBody>
      </p:sp>
      <p:sp>
        <p:nvSpPr>
          <p:cNvPr id="13" name="Espace réservé du texte 12"/>
          <p:cNvSpPr>
            <a:spLocks noGrp="1"/>
          </p:cNvSpPr>
          <p:nvPr>
            <p:ph type="body" sz="quarter" idx="10"/>
          </p:nvPr>
        </p:nvSpPr>
        <p:spPr>
          <a:xfrm>
            <a:off x="417040" y="640970"/>
            <a:ext cx="8216900" cy="3781364"/>
          </a:xfrm>
          <a:solidFill>
            <a:srgbClr val="FFFFFF"/>
          </a:solidFill>
        </p:spPr>
        <p:txBody>
          <a:bodyPr/>
          <a:lstStyle/>
          <a:p>
            <a:pPr algn="just"/>
            <a:r>
              <a:rPr lang="en-US" sz="1600" dirty="0" smtClean="0"/>
              <a:t>COTS </a:t>
            </a:r>
            <a:r>
              <a:rPr lang="en-US" sz="1600" dirty="0"/>
              <a:t>in space applications offers very attractive perspectives in term of performances and </a:t>
            </a:r>
            <a:r>
              <a:rPr lang="en-US" sz="1600" dirty="0" smtClean="0"/>
              <a:t>competitiveness</a:t>
            </a:r>
          </a:p>
          <a:p>
            <a:pPr algn="just"/>
            <a:r>
              <a:rPr lang="en-US" sz="1600" dirty="0" smtClean="0"/>
              <a:t>COTS shall be selected from major manufacturers (preferably listed in THALES PML)</a:t>
            </a:r>
          </a:p>
          <a:p>
            <a:pPr algn="just"/>
            <a:r>
              <a:rPr lang="en-US" sz="1600" dirty="0" smtClean="0"/>
              <a:t>COTS selection based on TAS heritage and THALES PPL</a:t>
            </a:r>
          </a:p>
          <a:p>
            <a:pPr algn="just"/>
            <a:r>
              <a:rPr lang="en-US" sz="1600" dirty="0" smtClean="0"/>
              <a:t>COTS </a:t>
            </a:r>
            <a:r>
              <a:rPr lang="en-US" sz="1600" dirty="0"/>
              <a:t>shall be selected to withstand all environmental </a:t>
            </a:r>
            <a:r>
              <a:rPr lang="en-US" sz="1600" dirty="0" smtClean="0"/>
              <a:t>conditions : </a:t>
            </a:r>
            <a:endParaRPr lang="en-US" sz="1600" dirty="0" smtClean="0"/>
          </a:p>
          <a:p>
            <a:pPr lvl="2" algn="just"/>
            <a:r>
              <a:rPr lang="en-US" sz="1400" dirty="0" smtClean="0"/>
              <a:t>Handling and </a:t>
            </a:r>
            <a:r>
              <a:rPr lang="en-US" sz="1400" dirty="0"/>
              <a:t>storage, </a:t>
            </a:r>
            <a:endParaRPr lang="en-US" sz="1400" dirty="0" smtClean="0"/>
          </a:p>
          <a:p>
            <a:pPr lvl="2" algn="just"/>
            <a:r>
              <a:rPr lang="en-US" sz="1400" dirty="0" smtClean="0"/>
              <a:t>Mounting processes and ground </a:t>
            </a:r>
            <a:r>
              <a:rPr lang="en-US" sz="1400" dirty="0"/>
              <a:t>testing, </a:t>
            </a:r>
            <a:endParaRPr lang="en-US" sz="1400" dirty="0" smtClean="0"/>
          </a:p>
          <a:p>
            <a:pPr lvl="2" algn="just"/>
            <a:r>
              <a:rPr lang="en-US" sz="1400" dirty="0" smtClean="0"/>
              <a:t>Launch </a:t>
            </a:r>
            <a:r>
              <a:rPr lang="en-US" sz="1400" dirty="0"/>
              <a:t>and space </a:t>
            </a:r>
            <a:r>
              <a:rPr lang="en-US" sz="1400" dirty="0" smtClean="0"/>
              <a:t>environments</a:t>
            </a:r>
            <a:endParaRPr lang="en-US" sz="1400" dirty="0" smtClean="0"/>
          </a:p>
          <a:p>
            <a:pPr algn="just"/>
            <a:r>
              <a:rPr lang="en-US" sz="1600" dirty="0" smtClean="0"/>
              <a:t>Selected </a:t>
            </a:r>
            <a:r>
              <a:rPr lang="en-US" sz="1600" dirty="0"/>
              <a:t>COTS shall meet operation stability, safety, long term reliability and tolerance to radiation exposure defined for the duration of the </a:t>
            </a:r>
            <a:r>
              <a:rPr lang="en-US" sz="1600" dirty="0" smtClean="0"/>
              <a:t>mission</a:t>
            </a:r>
            <a:endParaRPr lang="en-US" sz="1600" dirty="0" smtClean="0"/>
          </a:p>
          <a:p>
            <a:pPr marL="315912" lvl="3" indent="0" algn="just">
              <a:buNone/>
            </a:pPr>
            <a:endParaRPr lang="en-US" sz="1200" dirty="0" smtClean="0"/>
          </a:p>
          <a:p>
            <a:pPr marL="4762" lvl="1" indent="0">
              <a:buNone/>
            </a:pPr>
            <a:r>
              <a:rPr lang="en-US" sz="1600" dirty="0">
                <a:solidFill>
                  <a:srgbClr val="002060"/>
                </a:solidFill>
                <a:sym typeface="Wingdings" panose="05000000000000000000" pitchFamily="2" charset="2"/>
              </a:rPr>
              <a:t> </a:t>
            </a:r>
            <a:r>
              <a:rPr lang="en-US" sz="1600" dirty="0">
                <a:solidFill>
                  <a:srgbClr val="002060"/>
                </a:solidFill>
              </a:rPr>
              <a:t>Targeted qualification system : </a:t>
            </a:r>
            <a:r>
              <a:rPr lang="en-US" sz="1600" b="1" dirty="0">
                <a:solidFill>
                  <a:srgbClr val="002060"/>
                </a:solidFill>
              </a:rPr>
              <a:t>AEC-Q200</a:t>
            </a:r>
            <a:r>
              <a:rPr lang="en-US" sz="1600" dirty="0">
                <a:solidFill>
                  <a:srgbClr val="002060"/>
                </a:solidFill>
              </a:rPr>
              <a:t> (when existing) or equivalent</a:t>
            </a:r>
          </a:p>
        </p:txBody>
      </p:sp>
    </p:spTree>
    <p:extLst>
      <p:ext uri="{BB962C8B-B14F-4D97-AF65-F5344CB8AC3E}">
        <p14:creationId xmlns:p14="http://schemas.microsoft.com/office/powerpoint/2010/main" val="3358553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7382D695-0B49-0D42-A6E7-050A95E27A13}"/>
              </a:ext>
            </a:extLst>
          </p:cNvPr>
          <p:cNvSpPr>
            <a:spLocks noGrp="1"/>
          </p:cNvSpPr>
          <p:nvPr>
            <p:ph type="sldNum" sz="quarter" idx="4"/>
          </p:nvPr>
        </p:nvSpPr>
        <p:spPr/>
        <p:txBody>
          <a:bodyPr/>
          <a:lstStyle>
            <a:defPPr>
              <a:defRPr lang="en-US"/>
            </a:defPPr>
            <a:lvl1pPr marL="0" algn="l" defTabSz="457200" rtl="0" eaLnBrk="1" latinLnBrk="0" hangingPunct="1">
              <a:defRPr sz="1000" kern="1200">
                <a:solidFill>
                  <a:schemeClr val="accent5">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mtClean="0"/>
              <a:t>/// </a:t>
            </a:r>
            <a:fld id="{FD7EF743-58F7-B741-A9D7-F50F382F70B5}" type="slidenum">
              <a:rPr lang="fr-FR" smtClean="0"/>
              <a:pPr/>
              <a:t>7</a:t>
            </a:fld>
            <a:endParaRPr lang="fr-FR" dirty="0"/>
          </a:p>
        </p:txBody>
      </p:sp>
      <p:sp>
        <p:nvSpPr>
          <p:cNvPr id="19" name="Espace réservé du pied de page 18">
            <a:extLst>
              <a:ext uri="{FF2B5EF4-FFF2-40B4-BE49-F238E27FC236}">
                <a16:creationId xmlns:a16="http://schemas.microsoft.com/office/drawing/2014/main" id="{2850E1F4-FDA8-854D-9649-1D68A0343CA3}"/>
              </a:ext>
            </a:extLst>
          </p:cNvPr>
          <p:cNvSpPr>
            <a:spLocks noGrp="1"/>
          </p:cNvSpPr>
          <p:nvPr>
            <p:ph type="ftr" sz="quarter" idx="3"/>
          </p:nvPr>
        </p:nvSpPr>
        <p:spPr/>
        <p:txBody>
          <a:bodyPr/>
          <a:lstStyle/>
          <a:p>
            <a:r>
              <a:rPr lang="fr-FR" smtClean="0"/>
              <a:t>Not referenced</a:t>
            </a:r>
            <a:endParaRPr lang="fr-FR" dirty="0"/>
          </a:p>
        </p:txBody>
      </p:sp>
      <p:sp>
        <p:nvSpPr>
          <p:cNvPr id="18" name="Espace réservé de la date 17">
            <a:extLst>
              <a:ext uri="{FF2B5EF4-FFF2-40B4-BE49-F238E27FC236}">
                <a16:creationId xmlns:a16="http://schemas.microsoft.com/office/drawing/2014/main" id="{33C23EED-D9D9-A249-B96A-DC80D9DF783F}"/>
              </a:ext>
            </a:extLst>
          </p:cNvPr>
          <p:cNvSpPr>
            <a:spLocks noGrp="1"/>
          </p:cNvSpPr>
          <p:nvPr>
            <p:ph type="dt" sz="half" idx="2"/>
          </p:nvPr>
        </p:nvSpPr>
        <p:spPr/>
        <p:txBody>
          <a:bodyPr/>
          <a:lstStyle/>
          <a:p>
            <a:fld id="{2E77680A-56F6-4702-A643-F2E3CE7F12B3}" type="datetime1">
              <a:rPr lang="en-GB" smtClean="0"/>
              <a:t>16/10/2024</a:t>
            </a:fld>
            <a:endParaRPr lang="fr-FR" dirty="0"/>
          </a:p>
        </p:txBody>
      </p:sp>
      <p:sp>
        <p:nvSpPr>
          <p:cNvPr id="3" name="Titre 2"/>
          <p:cNvSpPr>
            <a:spLocks noGrp="1"/>
          </p:cNvSpPr>
          <p:nvPr>
            <p:ph type="title"/>
          </p:nvPr>
        </p:nvSpPr>
        <p:spPr/>
        <p:txBody>
          <a:bodyPr/>
          <a:lstStyle/>
          <a:p>
            <a:r>
              <a:rPr lang="fr-FR" dirty="0" err="1" smtClean="0"/>
              <a:t>manufacturers</a:t>
            </a:r>
            <a:r>
              <a:rPr lang="fr-FR" dirty="0" smtClean="0"/>
              <a:t> </a:t>
            </a:r>
            <a:r>
              <a:rPr lang="fr-FR" dirty="0" err="1" smtClean="0"/>
              <a:t>selection</a:t>
            </a:r>
            <a:endParaRPr lang="fr-FR" dirty="0"/>
          </a:p>
        </p:txBody>
      </p:sp>
      <p:sp>
        <p:nvSpPr>
          <p:cNvPr id="13" name="Espace réservé du texte 12"/>
          <p:cNvSpPr>
            <a:spLocks noGrp="1"/>
          </p:cNvSpPr>
          <p:nvPr>
            <p:ph type="body" sz="quarter" idx="10"/>
          </p:nvPr>
        </p:nvSpPr>
        <p:spPr>
          <a:xfrm>
            <a:off x="415137" y="642203"/>
            <a:ext cx="8216900" cy="3903489"/>
          </a:xfrm>
          <a:solidFill>
            <a:srgbClr val="FFFFFF"/>
          </a:solidFill>
        </p:spPr>
        <p:txBody>
          <a:bodyPr/>
          <a:lstStyle/>
          <a:p>
            <a:pPr algn="just"/>
            <a:r>
              <a:rPr lang="en-US" sz="1600" dirty="0" smtClean="0"/>
              <a:t>Selected manufacturers shall demonstrate : </a:t>
            </a:r>
          </a:p>
          <a:p>
            <a:pPr lvl="2" algn="just">
              <a:lnSpc>
                <a:spcPct val="150000"/>
              </a:lnSpc>
            </a:pPr>
            <a:r>
              <a:rPr lang="en-US" sz="1400" dirty="0"/>
              <a:t>The will to deliver components for space applications</a:t>
            </a:r>
          </a:p>
          <a:p>
            <a:pPr lvl="2" algn="just">
              <a:lnSpc>
                <a:spcPct val="150000"/>
              </a:lnSpc>
            </a:pPr>
            <a:r>
              <a:rPr lang="en-US" sz="1400" dirty="0"/>
              <a:t>The capacity to manufacture high volume </a:t>
            </a:r>
          </a:p>
          <a:p>
            <a:pPr lvl="2" algn="just">
              <a:lnSpc>
                <a:spcPct val="150000"/>
              </a:lnSpc>
            </a:pPr>
            <a:r>
              <a:rPr lang="en-US" sz="1400" dirty="0"/>
              <a:t>The possibility to deliver customer needs from a single manufacturing plant</a:t>
            </a:r>
          </a:p>
          <a:p>
            <a:pPr lvl="2" algn="just">
              <a:lnSpc>
                <a:spcPct val="150000"/>
              </a:lnSpc>
            </a:pPr>
            <a:r>
              <a:rPr lang="en-US" sz="1400" dirty="0"/>
              <a:t>An existing product assurance program with the following items :</a:t>
            </a:r>
          </a:p>
          <a:p>
            <a:pPr lvl="3" algn="just">
              <a:spcAft>
                <a:spcPts val="200"/>
              </a:spcAft>
            </a:pPr>
            <a:r>
              <a:rPr lang="en-US" sz="1100" dirty="0" smtClean="0"/>
              <a:t>An </a:t>
            </a:r>
            <a:r>
              <a:rPr lang="en-US" sz="1100" dirty="0"/>
              <a:t>effective system for process characterization / control and product qualification</a:t>
            </a:r>
          </a:p>
          <a:p>
            <a:pPr lvl="3" algn="just">
              <a:spcAft>
                <a:spcPts val="200"/>
              </a:spcAft>
            </a:pPr>
            <a:r>
              <a:rPr lang="en-US" sz="1100" dirty="0"/>
              <a:t>A reliability test program for generating reliability data for processes / </a:t>
            </a:r>
            <a:r>
              <a:rPr lang="en-US" sz="1100" dirty="0" smtClean="0"/>
              <a:t>products</a:t>
            </a:r>
          </a:p>
          <a:p>
            <a:pPr lvl="3" algn="just">
              <a:spcAft>
                <a:spcPts val="200"/>
              </a:spcAft>
            </a:pPr>
            <a:r>
              <a:rPr lang="en-US" sz="1100" dirty="0" smtClean="0"/>
              <a:t>A manufacturing line under </a:t>
            </a:r>
            <a:r>
              <a:rPr lang="en-US" sz="1100" dirty="0"/>
              <a:t>Statistical </a:t>
            </a:r>
            <a:r>
              <a:rPr lang="en-US" sz="1100" dirty="0" smtClean="0"/>
              <a:t>Survey (SPC)</a:t>
            </a:r>
            <a:endParaRPr lang="en-US" sz="1100" dirty="0"/>
          </a:p>
          <a:p>
            <a:pPr lvl="3" algn="just">
              <a:spcAft>
                <a:spcPts val="200"/>
              </a:spcAft>
            </a:pPr>
            <a:r>
              <a:rPr lang="en-US" sz="1100" dirty="0" smtClean="0"/>
              <a:t>An </a:t>
            </a:r>
            <a:r>
              <a:rPr lang="en-US" sz="1100" dirty="0"/>
              <a:t>effective policy ensuring continuous process improvement</a:t>
            </a:r>
          </a:p>
          <a:p>
            <a:pPr lvl="3" algn="just">
              <a:spcAft>
                <a:spcPts val="200"/>
              </a:spcAft>
            </a:pPr>
            <a:r>
              <a:rPr lang="en-US" sz="1100" dirty="0"/>
              <a:t>A responsive behavior for application and failures related issues</a:t>
            </a:r>
          </a:p>
          <a:p>
            <a:pPr lvl="3" algn="just">
              <a:spcAft>
                <a:spcPts val="200"/>
              </a:spcAft>
            </a:pPr>
            <a:r>
              <a:rPr lang="en-US" sz="1100" dirty="0"/>
              <a:t>A web-site with updated data-sheet, application notes, PCNs, PDNs, alerts, errata sheets, technical support</a:t>
            </a:r>
          </a:p>
          <a:p>
            <a:pPr lvl="3" algn="just">
              <a:spcAft>
                <a:spcPts val="200"/>
              </a:spcAft>
            </a:pPr>
            <a:r>
              <a:rPr lang="en-US" sz="1100" dirty="0"/>
              <a:t>A responsive </a:t>
            </a:r>
            <a:r>
              <a:rPr lang="en-US" sz="1100" dirty="0" smtClean="0"/>
              <a:t>behavior</a:t>
            </a:r>
            <a:r>
              <a:rPr lang="en-US" sz="1100" dirty="0"/>
              <a:t>, accepting audits/visits in their production </a:t>
            </a:r>
            <a:r>
              <a:rPr lang="en-US" sz="1100" dirty="0" smtClean="0"/>
              <a:t>sites</a:t>
            </a:r>
          </a:p>
          <a:p>
            <a:pPr lvl="1" algn="just">
              <a:spcBef>
                <a:spcPts val="0"/>
              </a:spcBef>
              <a:spcAft>
                <a:spcPts val="600"/>
              </a:spcAft>
            </a:pPr>
            <a:endParaRPr lang="en-US" dirty="0"/>
          </a:p>
          <a:p>
            <a:pPr marL="0" indent="0" algn="just">
              <a:spcBef>
                <a:spcPts val="0"/>
              </a:spcBef>
              <a:spcAft>
                <a:spcPts val="600"/>
              </a:spcAft>
              <a:buNone/>
            </a:pPr>
            <a:endParaRPr lang="en-US" dirty="0"/>
          </a:p>
        </p:txBody>
      </p:sp>
    </p:spTree>
    <p:extLst>
      <p:ext uri="{BB962C8B-B14F-4D97-AF65-F5344CB8AC3E}">
        <p14:creationId xmlns:p14="http://schemas.microsoft.com/office/powerpoint/2010/main" val="2209940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7382D695-0B49-0D42-A6E7-050A95E27A13}"/>
              </a:ext>
            </a:extLst>
          </p:cNvPr>
          <p:cNvSpPr>
            <a:spLocks noGrp="1"/>
          </p:cNvSpPr>
          <p:nvPr>
            <p:ph type="sldNum" sz="quarter" idx="4"/>
          </p:nvPr>
        </p:nvSpPr>
        <p:spPr/>
        <p:txBody>
          <a:bodyPr/>
          <a:lstStyle>
            <a:defPPr>
              <a:defRPr lang="en-US"/>
            </a:defPPr>
            <a:lvl1pPr marL="0" algn="l" defTabSz="457200" rtl="0" eaLnBrk="1" latinLnBrk="0" hangingPunct="1">
              <a:defRPr sz="1000" kern="1200">
                <a:solidFill>
                  <a:schemeClr val="accent5">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mtClean="0"/>
              <a:t>/// </a:t>
            </a:r>
            <a:fld id="{FD7EF743-58F7-B741-A9D7-F50F382F70B5}" type="slidenum">
              <a:rPr lang="fr-FR" smtClean="0"/>
              <a:pPr/>
              <a:t>8</a:t>
            </a:fld>
            <a:endParaRPr lang="fr-FR" dirty="0"/>
          </a:p>
        </p:txBody>
      </p:sp>
      <p:sp>
        <p:nvSpPr>
          <p:cNvPr id="19" name="Espace réservé du pied de page 18">
            <a:extLst>
              <a:ext uri="{FF2B5EF4-FFF2-40B4-BE49-F238E27FC236}">
                <a16:creationId xmlns:a16="http://schemas.microsoft.com/office/drawing/2014/main" id="{2850E1F4-FDA8-854D-9649-1D68A0343CA3}"/>
              </a:ext>
            </a:extLst>
          </p:cNvPr>
          <p:cNvSpPr>
            <a:spLocks noGrp="1"/>
          </p:cNvSpPr>
          <p:nvPr>
            <p:ph type="ftr" sz="quarter" idx="3"/>
          </p:nvPr>
        </p:nvSpPr>
        <p:spPr/>
        <p:txBody>
          <a:bodyPr/>
          <a:lstStyle/>
          <a:p>
            <a:r>
              <a:rPr lang="fr-FR" smtClean="0"/>
              <a:t>Not referenced</a:t>
            </a:r>
            <a:endParaRPr lang="fr-FR" dirty="0"/>
          </a:p>
        </p:txBody>
      </p:sp>
      <p:sp>
        <p:nvSpPr>
          <p:cNvPr id="18" name="Espace réservé de la date 17">
            <a:extLst>
              <a:ext uri="{FF2B5EF4-FFF2-40B4-BE49-F238E27FC236}">
                <a16:creationId xmlns:a16="http://schemas.microsoft.com/office/drawing/2014/main" id="{33C23EED-D9D9-A249-B96A-DC80D9DF783F}"/>
              </a:ext>
            </a:extLst>
          </p:cNvPr>
          <p:cNvSpPr>
            <a:spLocks noGrp="1"/>
          </p:cNvSpPr>
          <p:nvPr>
            <p:ph type="dt" sz="half" idx="2"/>
          </p:nvPr>
        </p:nvSpPr>
        <p:spPr/>
        <p:txBody>
          <a:bodyPr/>
          <a:lstStyle/>
          <a:p>
            <a:fld id="{2E77680A-56F6-4702-A643-F2E3CE7F12B3}" type="datetime1">
              <a:rPr lang="en-GB" smtClean="0"/>
              <a:t>16/10/2024</a:t>
            </a:fld>
            <a:endParaRPr lang="fr-FR" dirty="0"/>
          </a:p>
        </p:txBody>
      </p:sp>
      <p:sp>
        <p:nvSpPr>
          <p:cNvPr id="3" name="Titre 2"/>
          <p:cNvSpPr>
            <a:spLocks noGrp="1"/>
          </p:cNvSpPr>
          <p:nvPr>
            <p:ph type="title"/>
          </p:nvPr>
        </p:nvSpPr>
        <p:spPr/>
        <p:txBody>
          <a:bodyPr>
            <a:normAutofit/>
          </a:bodyPr>
          <a:lstStyle/>
          <a:p>
            <a:r>
              <a:rPr lang="en-US" dirty="0" smtClean="0"/>
              <a:t>Qualification/validation process</a:t>
            </a:r>
            <a:endParaRPr lang="en-US" dirty="0"/>
          </a:p>
        </p:txBody>
      </p:sp>
      <p:sp>
        <p:nvSpPr>
          <p:cNvPr id="13" name="Espace réservé du texte 12"/>
          <p:cNvSpPr>
            <a:spLocks noGrp="1"/>
          </p:cNvSpPr>
          <p:nvPr>
            <p:ph type="body" sz="quarter" idx="10"/>
          </p:nvPr>
        </p:nvSpPr>
        <p:spPr>
          <a:xfrm>
            <a:off x="419100" y="638175"/>
            <a:ext cx="8216900" cy="3600397"/>
          </a:xfrm>
          <a:solidFill>
            <a:srgbClr val="FFFFFF"/>
          </a:solidFill>
        </p:spPr>
        <p:txBody>
          <a:bodyPr/>
          <a:lstStyle/>
          <a:p>
            <a:r>
              <a:rPr lang="en-GB" sz="1600" dirty="0" smtClean="0"/>
              <a:t>The product Qualification/Validation shall be supported by :</a:t>
            </a:r>
          </a:p>
          <a:p>
            <a:pPr lvl="2">
              <a:lnSpc>
                <a:spcPct val="150000"/>
              </a:lnSpc>
            </a:pPr>
            <a:r>
              <a:rPr lang="en-GB" sz="1400" dirty="0" smtClean="0"/>
              <a:t>Product Qualification data from manufacturer or THALES/TAS</a:t>
            </a:r>
            <a:r>
              <a:rPr lang="en-GB" sz="1400" dirty="0" smtClean="0">
                <a:solidFill>
                  <a:srgbClr val="92D050"/>
                </a:solidFill>
              </a:rPr>
              <a:t> </a:t>
            </a:r>
            <a:r>
              <a:rPr lang="en-GB" sz="1400" dirty="0" smtClean="0"/>
              <a:t>to improve confidence (PPAP, reliability data)</a:t>
            </a:r>
          </a:p>
          <a:p>
            <a:pPr lvl="2">
              <a:lnSpc>
                <a:spcPct val="150000"/>
              </a:lnSpc>
            </a:pPr>
            <a:r>
              <a:rPr lang="en-GB" sz="1400" dirty="0" smtClean="0"/>
              <a:t>Additional validation tests + </a:t>
            </a:r>
            <a:r>
              <a:rPr lang="en-GB" sz="1400" dirty="0" err="1" smtClean="0"/>
              <a:t>derisking</a:t>
            </a:r>
            <a:r>
              <a:rPr lang="en-GB" sz="1400" dirty="0" smtClean="0"/>
              <a:t> tests (to check the compatibility with user mounting processes)</a:t>
            </a:r>
          </a:p>
          <a:p>
            <a:pPr lvl="2">
              <a:lnSpc>
                <a:spcPct val="150000"/>
              </a:lnSpc>
            </a:pPr>
            <a:r>
              <a:rPr lang="en-GB" sz="1400" dirty="0" smtClean="0"/>
              <a:t>Construction analysis (including CTE analysis if needed) on several lots to evaluate the manufacturing reproducibility and to check the changes in materials/process</a:t>
            </a:r>
          </a:p>
          <a:p>
            <a:pPr lvl="2">
              <a:lnSpc>
                <a:spcPct val="150000"/>
              </a:lnSpc>
            </a:pPr>
            <a:r>
              <a:rPr lang="en-GB" sz="1400" dirty="0" smtClean="0"/>
              <a:t>An Audit of the manufacturing location to consolidate the procurement approach</a:t>
            </a:r>
          </a:p>
          <a:p>
            <a:pPr lvl="2">
              <a:lnSpc>
                <a:spcPct val="150000"/>
              </a:lnSpc>
            </a:pPr>
            <a:r>
              <a:rPr lang="en-GB" sz="1400" dirty="0"/>
              <a:t>Mounting qualification</a:t>
            </a:r>
          </a:p>
          <a:p>
            <a:pPr lvl="2"/>
            <a:endParaRPr lang="en-GB" sz="1400" dirty="0" smtClean="0"/>
          </a:p>
          <a:p>
            <a:pPr marL="177800" lvl="2" indent="0">
              <a:buNone/>
            </a:pPr>
            <a:endParaRPr lang="en-GB" dirty="0" smtClean="0">
              <a:solidFill>
                <a:srgbClr val="92D050"/>
              </a:solidFill>
            </a:endParaRPr>
          </a:p>
        </p:txBody>
      </p:sp>
    </p:spTree>
    <p:extLst>
      <p:ext uri="{BB962C8B-B14F-4D97-AF65-F5344CB8AC3E}">
        <p14:creationId xmlns:p14="http://schemas.microsoft.com/office/powerpoint/2010/main" val="771673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7382D695-0B49-0D42-A6E7-050A95E27A13}"/>
              </a:ext>
            </a:extLst>
          </p:cNvPr>
          <p:cNvSpPr>
            <a:spLocks noGrp="1"/>
          </p:cNvSpPr>
          <p:nvPr>
            <p:ph type="sldNum" sz="quarter" idx="4"/>
          </p:nvPr>
        </p:nvSpPr>
        <p:spPr/>
        <p:txBody>
          <a:bodyPr/>
          <a:lstStyle>
            <a:defPPr>
              <a:defRPr lang="en-US"/>
            </a:defPPr>
            <a:lvl1pPr marL="0" algn="l" defTabSz="457200" rtl="0" eaLnBrk="1" latinLnBrk="0" hangingPunct="1">
              <a:defRPr sz="1000" kern="1200">
                <a:solidFill>
                  <a:schemeClr val="accent5">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mtClean="0"/>
              <a:t>/// </a:t>
            </a:r>
            <a:fld id="{FD7EF743-58F7-B741-A9D7-F50F382F70B5}" type="slidenum">
              <a:rPr lang="fr-FR" smtClean="0"/>
              <a:pPr/>
              <a:t>9</a:t>
            </a:fld>
            <a:endParaRPr lang="fr-FR" dirty="0"/>
          </a:p>
        </p:txBody>
      </p:sp>
      <p:sp>
        <p:nvSpPr>
          <p:cNvPr id="19" name="Espace réservé du pied de page 18">
            <a:extLst>
              <a:ext uri="{FF2B5EF4-FFF2-40B4-BE49-F238E27FC236}">
                <a16:creationId xmlns:a16="http://schemas.microsoft.com/office/drawing/2014/main" id="{2850E1F4-FDA8-854D-9649-1D68A0343CA3}"/>
              </a:ext>
            </a:extLst>
          </p:cNvPr>
          <p:cNvSpPr>
            <a:spLocks noGrp="1"/>
          </p:cNvSpPr>
          <p:nvPr>
            <p:ph type="ftr" sz="quarter" idx="3"/>
          </p:nvPr>
        </p:nvSpPr>
        <p:spPr/>
        <p:txBody>
          <a:bodyPr/>
          <a:lstStyle/>
          <a:p>
            <a:r>
              <a:rPr lang="fr-FR" smtClean="0"/>
              <a:t>Not referenced</a:t>
            </a:r>
            <a:endParaRPr lang="fr-FR" dirty="0"/>
          </a:p>
        </p:txBody>
      </p:sp>
      <p:sp>
        <p:nvSpPr>
          <p:cNvPr id="18" name="Espace réservé de la date 17">
            <a:extLst>
              <a:ext uri="{FF2B5EF4-FFF2-40B4-BE49-F238E27FC236}">
                <a16:creationId xmlns:a16="http://schemas.microsoft.com/office/drawing/2014/main" id="{33C23EED-D9D9-A249-B96A-DC80D9DF783F}"/>
              </a:ext>
            </a:extLst>
          </p:cNvPr>
          <p:cNvSpPr>
            <a:spLocks noGrp="1"/>
          </p:cNvSpPr>
          <p:nvPr>
            <p:ph type="dt" sz="half" idx="2"/>
          </p:nvPr>
        </p:nvSpPr>
        <p:spPr/>
        <p:txBody>
          <a:bodyPr/>
          <a:lstStyle/>
          <a:p>
            <a:fld id="{2E77680A-56F6-4702-A643-F2E3CE7F12B3}" type="datetime1">
              <a:rPr lang="en-GB" smtClean="0"/>
              <a:t>16/10/2024</a:t>
            </a:fld>
            <a:endParaRPr lang="fr-FR" dirty="0"/>
          </a:p>
        </p:txBody>
      </p:sp>
      <p:sp>
        <p:nvSpPr>
          <p:cNvPr id="3" name="Titre 2"/>
          <p:cNvSpPr>
            <a:spLocks noGrp="1"/>
          </p:cNvSpPr>
          <p:nvPr>
            <p:ph type="title"/>
          </p:nvPr>
        </p:nvSpPr>
        <p:spPr/>
        <p:txBody>
          <a:bodyPr>
            <a:normAutofit/>
          </a:bodyPr>
          <a:lstStyle/>
          <a:p>
            <a:r>
              <a:rPr lang="en-US" dirty="0" smtClean="0"/>
              <a:t>Supply Chain constraints (</a:t>
            </a:r>
            <a:r>
              <a:rPr lang="en-US" dirty="0"/>
              <a:t>1/2</a:t>
            </a:r>
            <a:r>
              <a:rPr lang="en-US" dirty="0" smtClean="0"/>
              <a:t>)</a:t>
            </a:r>
            <a:endParaRPr lang="en-US" dirty="0"/>
          </a:p>
        </p:txBody>
      </p:sp>
      <p:sp>
        <p:nvSpPr>
          <p:cNvPr id="13" name="Espace réservé du texte 12"/>
          <p:cNvSpPr>
            <a:spLocks noGrp="1"/>
          </p:cNvSpPr>
          <p:nvPr>
            <p:ph type="body" sz="quarter" idx="10"/>
          </p:nvPr>
        </p:nvSpPr>
        <p:spPr>
          <a:xfrm>
            <a:off x="419100" y="638175"/>
            <a:ext cx="8216900" cy="3600397"/>
          </a:xfrm>
          <a:solidFill>
            <a:srgbClr val="FFFFFF"/>
          </a:solidFill>
        </p:spPr>
        <p:txBody>
          <a:bodyPr/>
          <a:lstStyle/>
          <a:p>
            <a:pPr marL="177800" lvl="2" indent="-177800">
              <a:spcBef>
                <a:spcPts val="750"/>
              </a:spcBef>
              <a:buClrTx/>
              <a:buBlip>
                <a:blip r:embed="rId2"/>
              </a:buBlip>
            </a:pPr>
            <a:r>
              <a:rPr lang="en-GB" sz="1400" dirty="0" smtClean="0">
                <a:solidFill>
                  <a:schemeClr val="bg2">
                    <a:lumMod val="75000"/>
                  </a:schemeClr>
                </a:solidFill>
                <a:latin typeface="+mj-lt"/>
              </a:rPr>
              <a:t>Procurement/usage </a:t>
            </a:r>
            <a:r>
              <a:rPr lang="en-GB" sz="1400" dirty="0">
                <a:solidFill>
                  <a:schemeClr val="bg2">
                    <a:lumMod val="75000"/>
                  </a:schemeClr>
                </a:solidFill>
                <a:latin typeface="+mj-lt"/>
              </a:rPr>
              <a:t>of low cost components (COTS/Automotive) with a suitable reliability level is </a:t>
            </a:r>
            <a:r>
              <a:rPr lang="en-GB" sz="1400" b="1" dirty="0">
                <a:solidFill>
                  <a:schemeClr val="bg2">
                    <a:lumMod val="75000"/>
                  </a:schemeClr>
                </a:solidFill>
                <a:latin typeface="+mj-lt"/>
              </a:rPr>
              <a:t>mandatory</a:t>
            </a:r>
          </a:p>
          <a:p>
            <a:pPr marL="177800" lvl="2" indent="-177800">
              <a:spcBef>
                <a:spcPts val="750"/>
              </a:spcBef>
              <a:buBlip>
                <a:blip r:embed="rId2"/>
              </a:buBlip>
            </a:pPr>
            <a:r>
              <a:rPr lang="en-GB" sz="1400" dirty="0">
                <a:solidFill>
                  <a:schemeClr val="bg2">
                    <a:lumMod val="75000"/>
                  </a:schemeClr>
                </a:solidFill>
                <a:latin typeface="+mj-lt"/>
              </a:rPr>
              <a:t>Management and qualification of new procurement sources with the following risks :</a:t>
            </a:r>
          </a:p>
          <a:p>
            <a:pPr lvl="2"/>
            <a:r>
              <a:rPr lang="en-GB" sz="1400" dirty="0"/>
              <a:t>No experience on space / no heritage </a:t>
            </a:r>
          </a:p>
          <a:p>
            <a:pPr lvl="2"/>
            <a:r>
              <a:rPr lang="en-GB" sz="1400" dirty="0"/>
              <a:t>Delivery of parts from different manufacturing locations (US, Asia,…) with different quality level</a:t>
            </a:r>
          </a:p>
          <a:p>
            <a:pPr lvl="2"/>
            <a:r>
              <a:rPr lang="en-GB" sz="1400" dirty="0"/>
              <a:t>Misunderstanding : difficulties to get clear information from the manufacturer – confidence in the communication</a:t>
            </a:r>
          </a:p>
          <a:p>
            <a:r>
              <a:rPr lang="en-GB" dirty="0"/>
              <a:t>Need to freeze with the manufacturer the manufacturing location (if possible) in order to reduce the risk of changes in materials/process</a:t>
            </a:r>
          </a:p>
          <a:p>
            <a:r>
              <a:rPr lang="en-US" dirty="0"/>
              <a:t>Manufacturer to deliver lower volume compared to their mass production (resistors, capacitors…)</a:t>
            </a:r>
          </a:p>
          <a:p>
            <a:r>
              <a:rPr lang="en-GB" dirty="0"/>
              <a:t>Need to implement PCN/PDN/Errata sheets survey</a:t>
            </a:r>
          </a:p>
          <a:p>
            <a:pPr lvl="3" algn="just"/>
            <a:endParaRPr lang="en-GB" sz="1300" dirty="0" smtClean="0">
              <a:solidFill>
                <a:schemeClr val="bg2">
                  <a:lumMod val="60000"/>
                  <a:lumOff val="40000"/>
                </a:schemeClr>
              </a:solidFill>
            </a:endParaRPr>
          </a:p>
          <a:p>
            <a:pPr marL="177800" lvl="2" indent="0">
              <a:buNone/>
            </a:pPr>
            <a:endParaRPr lang="en-GB" dirty="0" smtClean="0">
              <a:solidFill>
                <a:schemeClr val="bg2">
                  <a:lumMod val="60000"/>
                  <a:lumOff val="40000"/>
                </a:schemeClr>
              </a:solidFill>
            </a:endParaRPr>
          </a:p>
          <a:p>
            <a:pPr marL="177800" lvl="2" indent="0">
              <a:buNone/>
            </a:pPr>
            <a:endParaRPr lang="en-GB" dirty="0" smtClean="0">
              <a:solidFill>
                <a:srgbClr val="92D050"/>
              </a:solidFill>
            </a:endParaRPr>
          </a:p>
        </p:txBody>
      </p:sp>
    </p:spTree>
    <p:extLst>
      <p:ext uri="{BB962C8B-B14F-4D97-AF65-F5344CB8AC3E}">
        <p14:creationId xmlns:p14="http://schemas.microsoft.com/office/powerpoint/2010/main" val="2012068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AS LIMITED DISTRIBUTION">
  <a:themeElements>
    <a:clrScheme name="Palette Thales">
      <a:dk1>
        <a:srgbClr val="1B2A6F"/>
      </a:dk1>
      <a:lt1>
        <a:srgbClr val="FFFFFF"/>
      </a:lt1>
      <a:dk2>
        <a:srgbClr val="242A75"/>
      </a:dk2>
      <a:lt2>
        <a:srgbClr val="0084B4"/>
      </a:lt2>
      <a:accent1>
        <a:srgbClr val="B32473"/>
      </a:accent1>
      <a:accent2>
        <a:srgbClr val="69A3B9"/>
      </a:accent2>
      <a:accent3>
        <a:srgbClr val="FF8800"/>
      </a:accent3>
      <a:accent4>
        <a:srgbClr val="12153B"/>
      </a:accent4>
      <a:accent5>
        <a:srgbClr val="E4E4E8"/>
      </a:accent5>
      <a:accent6>
        <a:srgbClr val="69A3B9"/>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AS OPEN">
  <a:themeElements>
    <a:clrScheme name="Palette Thales">
      <a:dk1>
        <a:srgbClr val="1B2A6F"/>
      </a:dk1>
      <a:lt1>
        <a:srgbClr val="FFFFFF"/>
      </a:lt1>
      <a:dk2>
        <a:srgbClr val="242A75"/>
      </a:dk2>
      <a:lt2>
        <a:srgbClr val="0084B4"/>
      </a:lt2>
      <a:accent1>
        <a:srgbClr val="B32473"/>
      </a:accent1>
      <a:accent2>
        <a:srgbClr val="69A3B9"/>
      </a:accent2>
      <a:accent3>
        <a:srgbClr val="FF8800"/>
      </a:accent3>
      <a:accent4>
        <a:srgbClr val="12153B"/>
      </a:accent4>
      <a:accent5>
        <a:srgbClr val="E4E4E8"/>
      </a:accent5>
      <a:accent6>
        <a:srgbClr val="69A3B9"/>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AS CONFIDENTIAL">
  <a:themeElements>
    <a:clrScheme name="Palette Thales">
      <a:dk1>
        <a:srgbClr val="1B2A6F"/>
      </a:dk1>
      <a:lt1>
        <a:srgbClr val="FFFFFF"/>
      </a:lt1>
      <a:dk2>
        <a:srgbClr val="242A75"/>
      </a:dk2>
      <a:lt2>
        <a:srgbClr val="0084B4"/>
      </a:lt2>
      <a:accent1>
        <a:srgbClr val="B32473"/>
      </a:accent1>
      <a:accent2>
        <a:srgbClr val="69A3B9"/>
      </a:accent2>
      <a:accent3>
        <a:srgbClr val="FF8800"/>
      </a:accent3>
      <a:accent4>
        <a:srgbClr val="12153B"/>
      </a:accent4>
      <a:accent5>
        <a:srgbClr val="E4E4E8"/>
      </a:accent5>
      <a:accent6>
        <a:srgbClr val="69A3B9"/>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TAS SECRET">
  <a:themeElements>
    <a:clrScheme name="Palette Thales">
      <a:dk1>
        <a:srgbClr val="1B2A6F"/>
      </a:dk1>
      <a:lt1>
        <a:srgbClr val="FFFFFF"/>
      </a:lt1>
      <a:dk2>
        <a:srgbClr val="242A75"/>
      </a:dk2>
      <a:lt2>
        <a:srgbClr val="0084B4"/>
      </a:lt2>
      <a:accent1>
        <a:srgbClr val="B32473"/>
      </a:accent1>
      <a:accent2>
        <a:srgbClr val="69A3B9"/>
      </a:accent2>
      <a:accent3>
        <a:srgbClr val="FF8800"/>
      </a:accent3>
      <a:accent4>
        <a:srgbClr val="12153B"/>
      </a:accent4>
      <a:accent5>
        <a:srgbClr val="E4E4E8"/>
      </a:accent5>
      <a:accent6>
        <a:srgbClr val="69A3B9"/>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B505F0AAF8854BA7D2674B04F786C6" ma:contentTypeVersion="6" ma:contentTypeDescription="Create a new document." ma:contentTypeScope="" ma:versionID="0a9a67665d95953682270a56ef237d6d">
  <xsd:schema xmlns:xsd="http://www.w3.org/2001/XMLSchema" xmlns:xs="http://www.w3.org/2001/XMLSchema" xmlns:p="http://schemas.microsoft.com/office/2006/metadata/properties" xmlns:ns1="http://schemas.microsoft.com/sharepoint/v3" xmlns:ns2="f56811fa-b606-4f2e-bb30-f06042c05933" targetNamespace="http://schemas.microsoft.com/office/2006/metadata/properties" ma:root="true" ma:fieldsID="4a65544b1edf5d5962745fcf9921f865" ns1:_="" ns2:_="">
    <xsd:import namespace="http://schemas.microsoft.com/sharepoint/v3"/>
    <xsd:import namespace="f56811fa-b606-4f2e-bb30-f06042c05933"/>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56811fa-b606-4f2e-bb30-f06042c0593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6FAD463-BF46-45EC-9683-8356150A4F97}"/>
</file>

<file path=customXml/itemProps2.xml><?xml version="1.0" encoding="utf-8"?>
<ds:datastoreItem xmlns:ds="http://schemas.openxmlformats.org/officeDocument/2006/customXml" ds:itemID="{A6B0495B-E5BE-4444-A725-B89C23248CFC}"/>
</file>

<file path=customXml/itemProps3.xml><?xml version="1.0" encoding="utf-8"?>
<ds:datastoreItem xmlns:ds="http://schemas.openxmlformats.org/officeDocument/2006/customXml" ds:itemID="{9FF68B5C-10FC-4DA1-BD12-CC9FFB6FE108}"/>
</file>

<file path=docProps/app.xml><?xml version="1.0" encoding="utf-8"?>
<Properties xmlns="http://schemas.openxmlformats.org/officeDocument/2006/extended-properties" xmlns:vt="http://schemas.openxmlformats.org/officeDocument/2006/docPropsVTypes">
  <Template>Office Theme</Template>
  <TotalTime>9490</TotalTime>
  <Words>958</Words>
  <Application>Microsoft Office PowerPoint</Application>
  <PresentationFormat>Affichage à l'écran (16:9)</PresentationFormat>
  <Paragraphs>138</Paragraphs>
  <Slides>11</Slides>
  <Notes>0</Notes>
  <HiddenSlides>0</HiddenSlides>
  <MMClips>0</MMClips>
  <ScaleCrop>false</ScaleCrop>
  <HeadingPairs>
    <vt:vector size="6" baseType="variant">
      <vt:variant>
        <vt:lpstr>Polices utilisées</vt:lpstr>
      </vt:variant>
      <vt:variant>
        <vt:i4>4</vt:i4>
      </vt:variant>
      <vt:variant>
        <vt:lpstr>Thème</vt:lpstr>
      </vt:variant>
      <vt:variant>
        <vt:i4>4</vt:i4>
      </vt:variant>
      <vt:variant>
        <vt:lpstr>Titres des diapositives</vt:lpstr>
      </vt:variant>
      <vt:variant>
        <vt:i4>11</vt:i4>
      </vt:variant>
    </vt:vector>
  </HeadingPairs>
  <TitlesOfParts>
    <vt:vector size="19" baseType="lpstr">
      <vt:lpstr>Arial</vt:lpstr>
      <vt:lpstr>Calibri</vt:lpstr>
      <vt:lpstr>Police système</vt:lpstr>
      <vt:lpstr>Wingdings</vt:lpstr>
      <vt:lpstr>TAS LIMITED DISTRIBUTION</vt:lpstr>
      <vt:lpstr>2_TAS OPEN</vt:lpstr>
      <vt:lpstr>3_TAS CONFIDENTIAL</vt:lpstr>
      <vt:lpstr>4_TAS SECRET</vt:lpstr>
      <vt:lpstr>Thales alenia space roadmap  on passive components (Focus on LEO/MEO Missions)</vt:lpstr>
      <vt:lpstr>tABLE OF CONTENTS</vt:lpstr>
      <vt:lpstr>LEO/MEO constellation scenario - general presentation</vt:lpstr>
      <vt:lpstr>Specificities of a LEO/MEO mission</vt:lpstr>
      <vt:lpstr>Requirements for passive components</vt:lpstr>
      <vt:lpstr>COTS selection</vt:lpstr>
      <vt:lpstr>manufacturers selection</vt:lpstr>
      <vt:lpstr>Qualification/validation process</vt:lpstr>
      <vt:lpstr>Supply Chain constraints (1/2)</vt:lpstr>
      <vt:lpstr>Supply Chain constraints (2/2)</vt:lpstr>
      <vt:lpstr>Conclusion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Remi LittlePlus</dc:creator>
  <cp:lastModifiedBy>Corentin Guilbert</cp:lastModifiedBy>
  <cp:revision>569</cp:revision>
  <cp:lastPrinted>2024-10-16T15:17:00Z</cp:lastPrinted>
  <dcterms:created xsi:type="dcterms:W3CDTF">2019-01-02T09:22:07Z</dcterms:created>
  <dcterms:modified xsi:type="dcterms:W3CDTF">2024-10-16T18:36:47Z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0x010100A3B505F0AAF8854BA7D2674B04F786C6</vt:lpwstr>
  </property>
</Properties>
</file>